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4"/>
  </p:sldMasterIdLst>
  <p:notesMasterIdLst>
    <p:notesMasterId r:id="rId30"/>
  </p:notesMasterIdLst>
  <p:sldIdLst>
    <p:sldId id="256" r:id="rId5"/>
    <p:sldId id="281" r:id="rId6"/>
    <p:sldId id="264" r:id="rId7"/>
    <p:sldId id="260" r:id="rId8"/>
    <p:sldId id="261" r:id="rId9"/>
    <p:sldId id="296" r:id="rId10"/>
    <p:sldId id="295" r:id="rId11"/>
    <p:sldId id="272" r:id="rId12"/>
    <p:sldId id="303" r:id="rId13"/>
    <p:sldId id="305" r:id="rId14"/>
    <p:sldId id="306" r:id="rId15"/>
    <p:sldId id="308" r:id="rId16"/>
    <p:sldId id="263" r:id="rId17"/>
    <p:sldId id="297" r:id="rId18"/>
    <p:sldId id="298" r:id="rId19"/>
    <p:sldId id="266" r:id="rId20"/>
    <p:sldId id="273" r:id="rId21"/>
    <p:sldId id="299" r:id="rId22"/>
    <p:sldId id="300" r:id="rId23"/>
    <p:sldId id="301" r:id="rId24"/>
    <p:sldId id="278" r:id="rId25"/>
    <p:sldId id="302" r:id="rId26"/>
    <p:sldId id="265" r:id="rId27"/>
    <p:sldId id="304" r:id="rId28"/>
    <p:sldId id="309" r:id="rId2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Quantico" panose="020B0604020202020204" charset="0"/>
      <p:regular r:id="rId35"/>
      <p:bold r:id="rId36"/>
      <p:italic r:id="rId37"/>
      <p:boldItalic r:id="rId38"/>
    </p:embeddedFont>
    <p:embeddedFont>
      <p:font typeface="Titillium Web" panose="020B0604020202020204" charset="0"/>
      <p:regular r:id="rId39"/>
      <p:bold r:id="rId40"/>
      <p:italic r:id="rId41"/>
      <p:boldItalic r:id="rId42"/>
    </p:embeddedFont>
    <p:embeddedFont>
      <p:font typeface="Titillium Web Light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171DD6-2702-4FCF-BC82-B343C2BCD5F6}">
  <a:tblStyle styleId="{25171DD6-2702-4FCF-BC82-B343C2BCD5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AF98B6-0896-4745-9ED8-C8CFF3DE44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80" y="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c7add315f5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c7add315f5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3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c7add315f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c7add315f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960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4981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6641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819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968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754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28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807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3137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6549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6823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103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c7add315f5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c7add315f5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896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6436" cy="5144872"/>
          </a:xfrm>
          <a:custGeom>
            <a:avLst/>
            <a:gdLst/>
            <a:ahLst/>
            <a:cxnLst/>
            <a:rect l="l" t="t" r="r" b="b"/>
            <a:pathLst>
              <a:path w="3464559" h="1948815" extrusionOk="0">
                <a:moveTo>
                  <a:pt x="1162685" y="742315"/>
                </a:moveTo>
                <a:cubicBezTo>
                  <a:pt x="1426846" y="572135"/>
                  <a:pt x="1547496" y="304800"/>
                  <a:pt x="1484630" y="635"/>
                </a:cubicBezTo>
                <a:lnTo>
                  <a:pt x="1482090" y="635"/>
                </a:lnTo>
                <a:cubicBezTo>
                  <a:pt x="1486535" y="20320"/>
                  <a:pt x="1490346" y="44450"/>
                  <a:pt x="1493521" y="70485"/>
                </a:cubicBezTo>
                <a:cubicBezTo>
                  <a:pt x="1530350" y="407035"/>
                  <a:pt x="1348105" y="641985"/>
                  <a:pt x="1092835" y="781050"/>
                </a:cubicBezTo>
                <a:cubicBezTo>
                  <a:pt x="1033145" y="814705"/>
                  <a:pt x="960120" y="843280"/>
                  <a:pt x="897255" y="874395"/>
                </a:cubicBezTo>
                <a:cubicBezTo>
                  <a:pt x="698500" y="972185"/>
                  <a:pt x="528955" y="1082675"/>
                  <a:pt x="391795" y="1240155"/>
                </a:cubicBezTo>
                <a:cubicBezTo>
                  <a:pt x="236220" y="1420495"/>
                  <a:pt x="145415" y="1656715"/>
                  <a:pt x="123825" y="1948180"/>
                </a:cubicBezTo>
                <a:lnTo>
                  <a:pt x="123825" y="1948180"/>
                </a:lnTo>
                <a:cubicBezTo>
                  <a:pt x="152400" y="1689100"/>
                  <a:pt x="210185" y="1506855"/>
                  <a:pt x="313055" y="1349375"/>
                </a:cubicBezTo>
                <a:cubicBezTo>
                  <a:pt x="575945" y="954405"/>
                  <a:pt x="1013460" y="850265"/>
                  <a:pt x="1162685" y="742315"/>
                </a:cubicBezTo>
                <a:close/>
                <a:moveTo>
                  <a:pt x="1208405" y="768350"/>
                </a:moveTo>
                <a:cubicBezTo>
                  <a:pt x="1482090" y="605155"/>
                  <a:pt x="1635760" y="338455"/>
                  <a:pt x="1587500" y="10795"/>
                </a:cubicBezTo>
                <a:cubicBezTo>
                  <a:pt x="1586865" y="7620"/>
                  <a:pt x="1586230" y="3810"/>
                  <a:pt x="1586230" y="635"/>
                </a:cubicBezTo>
                <a:lnTo>
                  <a:pt x="1583055" y="635"/>
                </a:lnTo>
                <a:cubicBezTo>
                  <a:pt x="1583055" y="635"/>
                  <a:pt x="1583055" y="635"/>
                  <a:pt x="1583055" y="1270"/>
                </a:cubicBezTo>
                <a:cubicBezTo>
                  <a:pt x="1588771" y="36195"/>
                  <a:pt x="1593850" y="81280"/>
                  <a:pt x="1593850" y="134620"/>
                </a:cubicBezTo>
                <a:cubicBezTo>
                  <a:pt x="1588771" y="465455"/>
                  <a:pt x="1385571" y="676275"/>
                  <a:pt x="1143000" y="802640"/>
                </a:cubicBezTo>
                <a:cubicBezTo>
                  <a:pt x="1069340" y="842010"/>
                  <a:pt x="980440" y="873125"/>
                  <a:pt x="904875" y="909955"/>
                </a:cubicBezTo>
                <a:cubicBezTo>
                  <a:pt x="687070" y="1014730"/>
                  <a:pt x="492760" y="1145540"/>
                  <a:pt x="355600" y="1339215"/>
                </a:cubicBezTo>
                <a:cubicBezTo>
                  <a:pt x="234950" y="1508760"/>
                  <a:pt x="179705" y="1708785"/>
                  <a:pt x="155575" y="1924685"/>
                </a:cubicBezTo>
                <a:cubicBezTo>
                  <a:pt x="154940" y="1932940"/>
                  <a:pt x="153035" y="1941195"/>
                  <a:pt x="153035" y="1948815"/>
                </a:cubicBezTo>
                <a:lnTo>
                  <a:pt x="156210" y="1948815"/>
                </a:lnTo>
                <a:cubicBezTo>
                  <a:pt x="167005" y="1845310"/>
                  <a:pt x="181610" y="1763395"/>
                  <a:pt x="201930" y="1685290"/>
                </a:cubicBezTo>
                <a:cubicBezTo>
                  <a:pt x="370840" y="1021080"/>
                  <a:pt x="1032510" y="889635"/>
                  <a:pt x="1208405" y="768350"/>
                </a:cubicBezTo>
                <a:close/>
                <a:moveTo>
                  <a:pt x="1312546" y="758190"/>
                </a:moveTo>
                <a:cubicBezTo>
                  <a:pt x="1579880" y="587375"/>
                  <a:pt x="1724660" y="316865"/>
                  <a:pt x="1685925" y="635"/>
                </a:cubicBezTo>
                <a:lnTo>
                  <a:pt x="1683385" y="635"/>
                </a:lnTo>
                <a:cubicBezTo>
                  <a:pt x="1687830" y="34925"/>
                  <a:pt x="1691005" y="81280"/>
                  <a:pt x="1689100" y="133985"/>
                </a:cubicBezTo>
                <a:cubicBezTo>
                  <a:pt x="1671955" y="469265"/>
                  <a:pt x="1462405" y="680720"/>
                  <a:pt x="1223646" y="807085"/>
                </a:cubicBezTo>
                <a:cubicBezTo>
                  <a:pt x="1179196" y="830580"/>
                  <a:pt x="1132840" y="852170"/>
                  <a:pt x="1082675" y="871855"/>
                </a:cubicBezTo>
                <a:cubicBezTo>
                  <a:pt x="732790" y="1004570"/>
                  <a:pt x="488315" y="1180465"/>
                  <a:pt x="348615" y="1404620"/>
                </a:cubicBezTo>
                <a:cubicBezTo>
                  <a:pt x="238760" y="1581785"/>
                  <a:pt x="196215" y="1781810"/>
                  <a:pt x="184785" y="1948180"/>
                </a:cubicBezTo>
                <a:lnTo>
                  <a:pt x="185420" y="1948180"/>
                </a:lnTo>
                <a:cubicBezTo>
                  <a:pt x="207010" y="1772920"/>
                  <a:pt x="234315" y="1593850"/>
                  <a:pt x="348615" y="1409700"/>
                </a:cubicBezTo>
                <a:cubicBezTo>
                  <a:pt x="636905" y="963930"/>
                  <a:pt x="1096646" y="910590"/>
                  <a:pt x="1312546" y="758190"/>
                </a:cubicBezTo>
                <a:close/>
                <a:moveTo>
                  <a:pt x="1169035" y="676910"/>
                </a:moveTo>
                <a:cubicBezTo>
                  <a:pt x="1337946" y="538480"/>
                  <a:pt x="1438275" y="332105"/>
                  <a:pt x="1400810" y="78740"/>
                </a:cubicBezTo>
                <a:cubicBezTo>
                  <a:pt x="1395730" y="50165"/>
                  <a:pt x="1391921" y="21590"/>
                  <a:pt x="1384935" y="635"/>
                </a:cubicBezTo>
                <a:lnTo>
                  <a:pt x="1379221" y="635"/>
                </a:lnTo>
                <a:cubicBezTo>
                  <a:pt x="1456055" y="304165"/>
                  <a:pt x="1341755" y="559435"/>
                  <a:pt x="1098550" y="722630"/>
                </a:cubicBezTo>
                <a:cubicBezTo>
                  <a:pt x="1061085" y="748030"/>
                  <a:pt x="1019810" y="772160"/>
                  <a:pt x="975360" y="794385"/>
                </a:cubicBezTo>
                <a:cubicBezTo>
                  <a:pt x="622935" y="960755"/>
                  <a:pt x="400685" y="1129030"/>
                  <a:pt x="257810" y="1369695"/>
                </a:cubicBezTo>
                <a:cubicBezTo>
                  <a:pt x="156845" y="1543050"/>
                  <a:pt x="114935" y="1722120"/>
                  <a:pt x="89535" y="1929765"/>
                </a:cubicBezTo>
                <a:cubicBezTo>
                  <a:pt x="88265" y="1936750"/>
                  <a:pt x="87630" y="1943100"/>
                  <a:pt x="87630" y="1948815"/>
                </a:cubicBezTo>
                <a:lnTo>
                  <a:pt x="92075" y="1948815"/>
                </a:lnTo>
                <a:cubicBezTo>
                  <a:pt x="109220" y="1834515"/>
                  <a:pt x="123190" y="1727200"/>
                  <a:pt x="151130" y="1637665"/>
                </a:cubicBezTo>
                <a:cubicBezTo>
                  <a:pt x="342900" y="966470"/>
                  <a:pt x="972185" y="860425"/>
                  <a:pt x="1169035" y="676910"/>
                </a:cubicBezTo>
                <a:close/>
                <a:moveTo>
                  <a:pt x="1030605" y="650875"/>
                </a:moveTo>
                <a:cubicBezTo>
                  <a:pt x="1231265" y="472440"/>
                  <a:pt x="1261110" y="227965"/>
                  <a:pt x="1178560" y="635"/>
                </a:cubicBezTo>
                <a:lnTo>
                  <a:pt x="1175385" y="635"/>
                </a:lnTo>
                <a:cubicBezTo>
                  <a:pt x="1190625" y="41910"/>
                  <a:pt x="1201421" y="85090"/>
                  <a:pt x="1207771" y="118110"/>
                </a:cubicBezTo>
                <a:cubicBezTo>
                  <a:pt x="1252855" y="367665"/>
                  <a:pt x="1154430" y="569595"/>
                  <a:pt x="951865" y="709295"/>
                </a:cubicBezTo>
                <a:cubicBezTo>
                  <a:pt x="926465" y="727075"/>
                  <a:pt x="899795" y="743585"/>
                  <a:pt x="870585" y="759460"/>
                </a:cubicBezTo>
                <a:cubicBezTo>
                  <a:pt x="557530" y="932180"/>
                  <a:pt x="371475" y="1082040"/>
                  <a:pt x="243840" y="1265555"/>
                </a:cubicBezTo>
                <a:cubicBezTo>
                  <a:pt x="123825" y="1440180"/>
                  <a:pt x="47625" y="1658620"/>
                  <a:pt x="21590" y="1948180"/>
                </a:cubicBezTo>
                <a:lnTo>
                  <a:pt x="21590" y="1948180"/>
                </a:lnTo>
                <a:cubicBezTo>
                  <a:pt x="59690" y="1642745"/>
                  <a:pt x="123190" y="1440815"/>
                  <a:pt x="251460" y="1259205"/>
                </a:cubicBezTo>
                <a:cubicBezTo>
                  <a:pt x="514985" y="897890"/>
                  <a:pt x="885825" y="791210"/>
                  <a:pt x="1030605" y="650875"/>
                </a:cubicBezTo>
                <a:close/>
                <a:moveTo>
                  <a:pt x="955675" y="1035050"/>
                </a:moveTo>
                <a:cubicBezTo>
                  <a:pt x="1100455" y="967740"/>
                  <a:pt x="1285875" y="924560"/>
                  <a:pt x="1424305" y="849630"/>
                </a:cubicBezTo>
                <a:cubicBezTo>
                  <a:pt x="1666875" y="726440"/>
                  <a:pt x="1883410" y="528320"/>
                  <a:pt x="1959610" y="223520"/>
                </a:cubicBezTo>
                <a:cubicBezTo>
                  <a:pt x="1980565" y="133350"/>
                  <a:pt x="1985646" y="80010"/>
                  <a:pt x="1984375" y="635"/>
                </a:cubicBezTo>
                <a:lnTo>
                  <a:pt x="1981835" y="635"/>
                </a:lnTo>
                <a:cubicBezTo>
                  <a:pt x="1988185" y="438785"/>
                  <a:pt x="1694180" y="748030"/>
                  <a:pt x="1297305" y="904240"/>
                </a:cubicBezTo>
                <a:cubicBezTo>
                  <a:pt x="1157605" y="956945"/>
                  <a:pt x="1005840" y="1001395"/>
                  <a:pt x="887095" y="1064260"/>
                </a:cubicBezTo>
                <a:cubicBezTo>
                  <a:pt x="495300" y="1257935"/>
                  <a:pt x="285750" y="1552575"/>
                  <a:pt x="273685" y="1948180"/>
                </a:cubicBezTo>
                <a:lnTo>
                  <a:pt x="273685" y="1948180"/>
                </a:lnTo>
                <a:cubicBezTo>
                  <a:pt x="300355" y="1496695"/>
                  <a:pt x="537845" y="1223645"/>
                  <a:pt x="955675" y="1035050"/>
                </a:cubicBezTo>
                <a:close/>
                <a:moveTo>
                  <a:pt x="1320165" y="807085"/>
                </a:moveTo>
                <a:cubicBezTo>
                  <a:pt x="1630046" y="637540"/>
                  <a:pt x="1815465" y="351155"/>
                  <a:pt x="1785621" y="635"/>
                </a:cubicBezTo>
                <a:lnTo>
                  <a:pt x="1783080" y="635"/>
                </a:lnTo>
                <a:cubicBezTo>
                  <a:pt x="1784985" y="20320"/>
                  <a:pt x="1786255" y="43815"/>
                  <a:pt x="1786255" y="70485"/>
                </a:cubicBezTo>
                <a:cubicBezTo>
                  <a:pt x="1784985" y="448310"/>
                  <a:pt x="1544955" y="697230"/>
                  <a:pt x="1259840" y="835660"/>
                </a:cubicBezTo>
                <a:cubicBezTo>
                  <a:pt x="1178560" y="876935"/>
                  <a:pt x="1080135" y="908050"/>
                  <a:pt x="993140" y="944880"/>
                </a:cubicBezTo>
                <a:cubicBezTo>
                  <a:pt x="774700" y="1038225"/>
                  <a:pt x="589280" y="1151890"/>
                  <a:pt x="445135" y="1323340"/>
                </a:cubicBezTo>
                <a:cubicBezTo>
                  <a:pt x="328295" y="1461135"/>
                  <a:pt x="256540" y="1637030"/>
                  <a:pt x="227965" y="1830070"/>
                </a:cubicBezTo>
                <a:cubicBezTo>
                  <a:pt x="221615" y="1870075"/>
                  <a:pt x="217170" y="1908810"/>
                  <a:pt x="213360" y="1948180"/>
                </a:cubicBezTo>
                <a:lnTo>
                  <a:pt x="215900" y="1948180"/>
                </a:lnTo>
                <a:cubicBezTo>
                  <a:pt x="230505" y="1801495"/>
                  <a:pt x="257175" y="1619250"/>
                  <a:pt x="365760" y="1439545"/>
                </a:cubicBezTo>
                <a:cubicBezTo>
                  <a:pt x="636905" y="1000125"/>
                  <a:pt x="1139825" y="920750"/>
                  <a:pt x="1320165" y="807085"/>
                </a:cubicBezTo>
                <a:close/>
                <a:moveTo>
                  <a:pt x="1230630" y="967740"/>
                </a:moveTo>
                <a:cubicBezTo>
                  <a:pt x="1319530" y="939800"/>
                  <a:pt x="1398905" y="908050"/>
                  <a:pt x="1474471" y="871220"/>
                </a:cubicBezTo>
                <a:cubicBezTo>
                  <a:pt x="1827530" y="702310"/>
                  <a:pt x="2080896" y="388620"/>
                  <a:pt x="2082165" y="0"/>
                </a:cubicBezTo>
                <a:lnTo>
                  <a:pt x="2081530" y="0"/>
                </a:lnTo>
                <a:cubicBezTo>
                  <a:pt x="2064385" y="457835"/>
                  <a:pt x="1764665" y="763270"/>
                  <a:pt x="1343660" y="925195"/>
                </a:cubicBezTo>
                <a:cubicBezTo>
                  <a:pt x="1207771" y="975360"/>
                  <a:pt x="1030605" y="1023620"/>
                  <a:pt x="901700" y="1091565"/>
                </a:cubicBezTo>
                <a:cubicBezTo>
                  <a:pt x="525780" y="1273810"/>
                  <a:pt x="302895" y="1569085"/>
                  <a:pt x="300355" y="1948180"/>
                </a:cubicBezTo>
                <a:lnTo>
                  <a:pt x="300355" y="1948180"/>
                </a:lnTo>
                <a:cubicBezTo>
                  <a:pt x="322580" y="1429385"/>
                  <a:pt x="676275" y="1136650"/>
                  <a:pt x="1230630" y="967740"/>
                </a:cubicBezTo>
                <a:close/>
                <a:moveTo>
                  <a:pt x="1195071" y="1046480"/>
                </a:moveTo>
                <a:cubicBezTo>
                  <a:pt x="1330325" y="1007110"/>
                  <a:pt x="1464310" y="968375"/>
                  <a:pt x="1579246" y="914400"/>
                </a:cubicBezTo>
                <a:cubicBezTo>
                  <a:pt x="1960880" y="743585"/>
                  <a:pt x="2251710" y="423545"/>
                  <a:pt x="2280921" y="635"/>
                </a:cubicBezTo>
                <a:lnTo>
                  <a:pt x="2277746" y="635"/>
                </a:lnTo>
                <a:cubicBezTo>
                  <a:pt x="2277110" y="14605"/>
                  <a:pt x="2275840" y="30480"/>
                  <a:pt x="2273300" y="48895"/>
                </a:cubicBezTo>
                <a:cubicBezTo>
                  <a:pt x="2211705" y="528320"/>
                  <a:pt x="1842771" y="831215"/>
                  <a:pt x="1410335" y="978535"/>
                </a:cubicBezTo>
                <a:cubicBezTo>
                  <a:pt x="1279525" y="1021715"/>
                  <a:pt x="1112521" y="1062355"/>
                  <a:pt x="986155" y="1122045"/>
                </a:cubicBezTo>
                <a:cubicBezTo>
                  <a:pt x="692150" y="1250315"/>
                  <a:pt x="403225" y="1477645"/>
                  <a:pt x="356870" y="1850390"/>
                </a:cubicBezTo>
                <a:cubicBezTo>
                  <a:pt x="351790" y="1891665"/>
                  <a:pt x="351155" y="1925320"/>
                  <a:pt x="351155" y="1948815"/>
                </a:cubicBezTo>
                <a:lnTo>
                  <a:pt x="353695" y="1948815"/>
                </a:lnTo>
                <a:cubicBezTo>
                  <a:pt x="353695" y="1877060"/>
                  <a:pt x="358775" y="1717675"/>
                  <a:pt x="467360" y="1541145"/>
                </a:cubicBezTo>
                <a:cubicBezTo>
                  <a:pt x="627380" y="1284605"/>
                  <a:pt x="903605" y="1139190"/>
                  <a:pt x="1195071" y="1046480"/>
                </a:cubicBezTo>
                <a:close/>
                <a:moveTo>
                  <a:pt x="1263015" y="992505"/>
                </a:moveTo>
                <a:cubicBezTo>
                  <a:pt x="1346835" y="967740"/>
                  <a:pt x="1422400" y="939800"/>
                  <a:pt x="1495425" y="906780"/>
                </a:cubicBezTo>
                <a:cubicBezTo>
                  <a:pt x="1878965" y="739775"/>
                  <a:pt x="2167255" y="415290"/>
                  <a:pt x="2181225" y="0"/>
                </a:cubicBezTo>
                <a:lnTo>
                  <a:pt x="2180590" y="0"/>
                </a:lnTo>
                <a:cubicBezTo>
                  <a:pt x="2143125" y="546735"/>
                  <a:pt x="1732915" y="866775"/>
                  <a:pt x="1177925" y="1015365"/>
                </a:cubicBezTo>
                <a:cubicBezTo>
                  <a:pt x="638810" y="1185545"/>
                  <a:pt x="323850" y="1515110"/>
                  <a:pt x="328295" y="1947545"/>
                </a:cubicBezTo>
                <a:lnTo>
                  <a:pt x="328295" y="1947545"/>
                </a:lnTo>
                <a:cubicBezTo>
                  <a:pt x="337820" y="1456690"/>
                  <a:pt x="701675" y="1151255"/>
                  <a:pt x="1263015" y="992505"/>
                </a:cubicBezTo>
                <a:close/>
                <a:moveTo>
                  <a:pt x="482600" y="971550"/>
                </a:moveTo>
                <a:cubicBezTo>
                  <a:pt x="714375" y="788035"/>
                  <a:pt x="902970" y="720725"/>
                  <a:pt x="1006475" y="592455"/>
                </a:cubicBezTo>
                <a:cubicBezTo>
                  <a:pt x="1160780" y="415290"/>
                  <a:pt x="1156335" y="191135"/>
                  <a:pt x="1075690" y="635"/>
                </a:cubicBezTo>
                <a:lnTo>
                  <a:pt x="1072515" y="635"/>
                </a:lnTo>
                <a:cubicBezTo>
                  <a:pt x="1089025" y="40005"/>
                  <a:pt x="1102360" y="80645"/>
                  <a:pt x="1109980" y="113030"/>
                </a:cubicBezTo>
                <a:cubicBezTo>
                  <a:pt x="1169035" y="358775"/>
                  <a:pt x="1082040" y="561975"/>
                  <a:pt x="875665" y="705485"/>
                </a:cubicBezTo>
                <a:cubicBezTo>
                  <a:pt x="489585" y="941705"/>
                  <a:pt x="247650" y="1111250"/>
                  <a:pt x="104775" y="1447165"/>
                </a:cubicBezTo>
                <a:cubicBezTo>
                  <a:pt x="58420" y="1558290"/>
                  <a:pt x="22860" y="1685290"/>
                  <a:pt x="635" y="1831975"/>
                </a:cubicBezTo>
                <a:lnTo>
                  <a:pt x="635" y="1849755"/>
                </a:lnTo>
                <a:cubicBezTo>
                  <a:pt x="63500" y="1457325"/>
                  <a:pt x="182245" y="1210945"/>
                  <a:pt x="482600" y="971550"/>
                </a:cubicBezTo>
                <a:close/>
                <a:moveTo>
                  <a:pt x="1353821" y="839470"/>
                </a:moveTo>
                <a:cubicBezTo>
                  <a:pt x="1670050" y="679450"/>
                  <a:pt x="1882775" y="408305"/>
                  <a:pt x="1887855" y="52705"/>
                </a:cubicBezTo>
                <a:cubicBezTo>
                  <a:pt x="1887221" y="38100"/>
                  <a:pt x="1888490" y="15875"/>
                  <a:pt x="1886585" y="635"/>
                </a:cubicBezTo>
                <a:lnTo>
                  <a:pt x="1880871" y="635"/>
                </a:lnTo>
                <a:cubicBezTo>
                  <a:pt x="1880871" y="635"/>
                  <a:pt x="1880871" y="1270"/>
                  <a:pt x="1880871" y="1270"/>
                </a:cubicBezTo>
                <a:cubicBezTo>
                  <a:pt x="1898015" y="332740"/>
                  <a:pt x="1724660" y="602615"/>
                  <a:pt x="1467485" y="767715"/>
                </a:cubicBezTo>
                <a:cubicBezTo>
                  <a:pt x="1337946" y="856615"/>
                  <a:pt x="1172210" y="911225"/>
                  <a:pt x="1020445" y="967740"/>
                </a:cubicBezTo>
                <a:cubicBezTo>
                  <a:pt x="803910" y="1056005"/>
                  <a:pt x="619760" y="1165860"/>
                  <a:pt x="474980" y="1332230"/>
                </a:cubicBezTo>
                <a:cubicBezTo>
                  <a:pt x="329565" y="1499870"/>
                  <a:pt x="271145" y="1687195"/>
                  <a:pt x="248920" y="1869440"/>
                </a:cubicBezTo>
                <a:cubicBezTo>
                  <a:pt x="245745" y="1896745"/>
                  <a:pt x="242570" y="1923415"/>
                  <a:pt x="240665" y="1948180"/>
                </a:cubicBezTo>
                <a:lnTo>
                  <a:pt x="245745" y="1948180"/>
                </a:lnTo>
                <a:cubicBezTo>
                  <a:pt x="260985" y="1810385"/>
                  <a:pt x="280035" y="1636395"/>
                  <a:pt x="391160" y="1455420"/>
                </a:cubicBezTo>
                <a:cubicBezTo>
                  <a:pt x="663575" y="1021080"/>
                  <a:pt x="1175385" y="942975"/>
                  <a:pt x="1353821" y="839470"/>
                </a:cubicBezTo>
                <a:close/>
                <a:moveTo>
                  <a:pt x="847725" y="561340"/>
                </a:moveTo>
                <a:cubicBezTo>
                  <a:pt x="1028065" y="394335"/>
                  <a:pt x="1018540" y="168910"/>
                  <a:pt x="935355" y="0"/>
                </a:cubicBezTo>
                <a:lnTo>
                  <a:pt x="929640" y="0"/>
                </a:lnTo>
                <a:cubicBezTo>
                  <a:pt x="1019810" y="184785"/>
                  <a:pt x="1021080" y="412750"/>
                  <a:pt x="817880" y="580390"/>
                </a:cubicBezTo>
                <a:cubicBezTo>
                  <a:pt x="760730" y="628650"/>
                  <a:pt x="685800" y="666750"/>
                  <a:pt x="632460" y="700405"/>
                </a:cubicBezTo>
                <a:cubicBezTo>
                  <a:pt x="505460" y="777875"/>
                  <a:pt x="403225" y="847090"/>
                  <a:pt x="317500" y="922655"/>
                </a:cubicBezTo>
                <a:cubicBezTo>
                  <a:pt x="161290" y="1059180"/>
                  <a:pt x="53975" y="1224915"/>
                  <a:pt x="635" y="1468120"/>
                </a:cubicBezTo>
                <a:lnTo>
                  <a:pt x="635" y="1495425"/>
                </a:lnTo>
                <a:cubicBezTo>
                  <a:pt x="36195" y="1318895"/>
                  <a:pt x="97790" y="1179830"/>
                  <a:pt x="192405" y="1061085"/>
                </a:cubicBezTo>
                <a:cubicBezTo>
                  <a:pt x="417830" y="784225"/>
                  <a:pt x="725170" y="681355"/>
                  <a:pt x="847725" y="561340"/>
                </a:cubicBezTo>
                <a:close/>
                <a:moveTo>
                  <a:pt x="407035" y="220345"/>
                </a:moveTo>
                <a:cubicBezTo>
                  <a:pt x="454660" y="158115"/>
                  <a:pt x="434340" y="57150"/>
                  <a:pt x="375285" y="0"/>
                </a:cubicBezTo>
                <a:lnTo>
                  <a:pt x="371475" y="0"/>
                </a:lnTo>
                <a:cubicBezTo>
                  <a:pt x="386080" y="14605"/>
                  <a:pt x="399415" y="32385"/>
                  <a:pt x="409575" y="52705"/>
                </a:cubicBezTo>
                <a:cubicBezTo>
                  <a:pt x="467995" y="172085"/>
                  <a:pt x="401955" y="253365"/>
                  <a:pt x="299720" y="292100"/>
                </a:cubicBezTo>
                <a:cubicBezTo>
                  <a:pt x="228600" y="322580"/>
                  <a:pt x="161925" y="342900"/>
                  <a:pt x="105410" y="360680"/>
                </a:cubicBezTo>
                <a:cubicBezTo>
                  <a:pt x="69850" y="373380"/>
                  <a:pt x="27940" y="382270"/>
                  <a:pt x="635" y="395605"/>
                </a:cubicBezTo>
                <a:lnTo>
                  <a:pt x="635" y="398780"/>
                </a:lnTo>
                <a:cubicBezTo>
                  <a:pt x="115570" y="354965"/>
                  <a:pt x="356870" y="301625"/>
                  <a:pt x="407035" y="220345"/>
                </a:cubicBezTo>
                <a:close/>
                <a:moveTo>
                  <a:pt x="1019810" y="442595"/>
                </a:moveTo>
                <a:cubicBezTo>
                  <a:pt x="1108075" y="255270"/>
                  <a:pt x="1031240" y="52070"/>
                  <a:pt x="1005205" y="0"/>
                </a:cubicBezTo>
                <a:lnTo>
                  <a:pt x="1002030" y="0"/>
                </a:lnTo>
                <a:cubicBezTo>
                  <a:pt x="1002665" y="1905"/>
                  <a:pt x="1003935" y="3810"/>
                  <a:pt x="1005205" y="6350"/>
                </a:cubicBezTo>
                <a:cubicBezTo>
                  <a:pt x="1104265" y="233045"/>
                  <a:pt x="1065530" y="450215"/>
                  <a:pt x="896620" y="603250"/>
                </a:cubicBezTo>
                <a:cubicBezTo>
                  <a:pt x="841375" y="655955"/>
                  <a:pt x="762000" y="699135"/>
                  <a:pt x="684530" y="746760"/>
                </a:cubicBezTo>
                <a:cubicBezTo>
                  <a:pt x="299085" y="981710"/>
                  <a:pt x="74295" y="1210310"/>
                  <a:pt x="1270" y="1652270"/>
                </a:cubicBezTo>
                <a:lnTo>
                  <a:pt x="1270" y="1664335"/>
                </a:lnTo>
                <a:cubicBezTo>
                  <a:pt x="38735" y="1448435"/>
                  <a:pt x="106045" y="1283335"/>
                  <a:pt x="211455" y="1143635"/>
                </a:cubicBezTo>
                <a:cubicBezTo>
                  <a:pt x="512445" y="758190"/>
                  <a:pt x="909320" y="711835"/>
                  <a:pt x="1019810" y="442595"/>
                </a:cubicBezTo>
                <a:close/>
                <a:moveTo>
                  <a:pt x="466725" y="258445"/>
                </a:moveTo>
                <a:cubicBezTo>
                  <a:pt x="527050" y="182880"/>
                  <a:pt x="506730" y="67945"/>
                  <a:pt x="443230" y="635"/>
                </a:cubicBezTo>
                <a:lnTo>
                  <a:pt x="440055" y="635"/>
                </a:lnTo>
                <a:cubicBezTo>
                  <a:pt x="454025" y="15875"/>
                  <a:pt x="466725" y="34925"/>
                  <a:pt x="477520" y="57150"/>
                </a:cubicBezTo>
                <a:cubicBezTo>
                  <a:pt x="528320" y="163830"/>
                  <a:pt x="488950" y="246380"/>
                  <a:pt x="422910" y="297180"/>
                </a:cubicBezTo>
                <a:cubicBezTo>
                  <a:pt x="360045" y="342900"/>
                  <a:pt x="262255" y="375920"/>
                  <a:pt x="194945" y="405130"/>
                </a:cubicBezTo>
                <a:cubicBezTo>
                  <a:pt x="116840" y="437515"/>
                  <a:pt x="50800" y="462915"/>
                  <a:pt x="635" y="498475"/>
                </a:cubicBezTo>
                <a:lnTo>
                  <a:pt x="635" y="501650"/>
                </a:lnTo>
                <a:cubicBezTo>
                  <a:pt x="120015" y="415925"/>
                  <a:pt x="402590" y="353060"/>
                  <a:pt x="466725" y="258445"/>
                </a:cubicBezTo>
                <a:close/>
                <a:moveTo>
                  <a:pt x="266065" y="0"/>
                </a:moveTo>
                <a:lnTo>
                  <a:pt x="258445" y="0"/>
                </a:lnTo>
                <a:cubicBezTo>
                  <a:pt x="394335" y="180975"/>
                  <a:pt x="101600" y="205740"/>
                  <a:pt x="635" y="194310"/>
                </a:cubicBezTo>
                <a:lnTo>
                  <a:pt x="635" y="200025"/>
                </a:lnTo>
                <a:cubicBezTo>
                  <a:pt x="18415" y="201930"/>
                  <a:pt x="30480" y="202565"/>
                  <a:pt x="51435" y="202565"/>
                </a:cubicBezTo>
                <a:cubicBezTo>
                  <a:pt x="368935" y="193675"/>
                  <a:pt x="304800" y="46355"/>
                  <a:pt x="266065" y="0"/>
                </a:cubicBezTo>
                <a:close/>
                <a:moveTo>
                  <a:pt x="226060" y="0"/>
                </a:moveTo>
                <a:lnTo>
                  <a:pt x="224790" y="0"/>
                </a:lnTo>
                <a:cubicBezTo>
                  <a:pt x="243205" y="86360"/>
                  <a:pt x="132715" y="92075"/>
                  <a:pt x="64135" y="88265"/>
                </a:cubicBezTo>
                <a:cubicBezTo>
                  <a:pt x="42545" y="86360"/>
                  <a:pt x="20955" y="81915"/>
                  <a:pt x="635" y="76200"/>
                </a:cubicBezTo>
                <a:lnTo>
                  <a:pt x="635" y="79375"/>
                </a:lnTo>
                <a:cubicBezTo>
                  <a:pt x="80645" y="104775"/>
                  <a:pt x="257175" y="99695"/>
                  <a:pt x="226060" y="0"/>
                </a:cubicBezTo>
                <a:close/>
                <a:moveTo>
                  <a:pt x="283210" y="443230"/>
                </a:moveTo>
                <a:cubicBezTo>
                  <a:pt x="358775" y="404495"/>
                  <a:pt x="460375" y="369570"/>
                  <a:pt x="516890" y="306705"/>
                </a:cubicBezTo>
                <a:cubicBezTo>
                  <a:pt x="626745" y="179705"/>
                  <a:pt x="544830" y="41910"/>
                  <a:pt x="511810" y="0"/>
                </a:cubicBezTo>
                <a:lnTo>
                  <a:pt x="508000" y="0"/>
                </a:lnTo>
                <a:cubicBezTo>
                  <a:pt x="509270" y="1270"/>
                  <a:pt x="510540" y="3175"/>
                  <a:pt x="511810" y="5080"/>
                </a:cubicBezTo>
                <a:cubicBezTo>
                  <a:pt x="584835" y="101600"/>
                  <a:pt x="596265" y="231775"/>
                  <a:pt x="495935" y="323215"/>
                </a:cubicBezTo>
                <a:cubicBezTo>
                  <a:pt x="455930" y="360680"/>
                  <a:pt x="397510" y="384810"/>
                  <a:pt x="361315" y="403225"/>
                </a:cubicBezTo>
                <a:cubicBezTo>
                  <a:pt x="234950" y="467360"/>
                  <a:pt x="86995" y="519430"/>
                  <a:pt x="0" y="610870"/>
                </a:cubicBezTo>
                <a:lnTo>
                  <a:pt x="0" y="614045"/>
                </a:lnTo>
                <a:cubicBezTo>
                  <a:pt x="60960" y="548005"/>
                  <a:pt x="159385" y="502285"/>
                  <a:pt x="283210" y="443230"/>
                </a:cubicBezTo>
                <a:close/>
                <a:moveTo>
                  <a:pt x="5715" y="304165"/>
                </a:moveTo>
                <a:cubicBezTo>
                  <a:pt x="74930" y="295275"/>
                  <a:pt x="172720" y="281305"/>
                  <a:pt x="273685" y="239395"/>
                </a:cubicBezTo>
                <a:cubicBezTo>
                  <a:pt x="400685" y="186690"/>
                  <a:pt x="379095" y="69850"/>
                  <a:pt x="309245" y="635"/>
                </a:cubicBezTo>
                <a:cubicBezTo>
                  <a:pt x="309245" y="635"/>
                  <a:pt x="308610" y="635"/>
                  <a:pt x="308610" y="0"/>
                </a:cubicBezTo>
                <a:lnTo>
                  <a:pt x="304800" y="0"/>
                </a:lnTo>
                <a:cubicBezTo>
                  <a:pt x="355600" y="46355"/>
                  <a:pt x="382905" y="127000"/>
                  <a:pt x="343535" y="182880"/>
                </a:cubicBezTo>
                <a:cubicBezTo>
                  <a:pt x="287655" y="264795"/>
                  <a:pt x="70485" y="290830"/>
                  <a:pt x="635" y="301625"/>
                </a:cubicBezTo>
                <a:lnTo>
                  <a:pt x="635" y="304165"/>
                </a:lnTo>
                <a:cubicBezTo>
                  <a:pt x="3175" y="304165"/>
                  <a:pt x="5080" y="303530"/>
                  <a:pt x="5715" y="304165"/>
                </a:cubicBezTo>
                <a:close/>
                <a:moveTo>
                  <a:pt x="808355" y="501650"/>
                </a:moveTo>
                <a:cubicBezTo>
                  <a:pt x="921385" y="385445"/>
                  <a:pt x="951230" y="225425"/>
                  <a:pt x="890270" y="60325"/>
                </a:cubicBezTo>
                <a:cubicBezTo>
                  <a:pt x="889000" y="52705"/>
                  <a:pt x="873125" y="19050"/>
                  <a:pt x="862965" y="635"/>
                </a:cubicBezTo>
                <a:lnTo>
                  <a:pt x="860425" y="635"/>
                </a:lnTo>
                <a:cubicBezTo>
                  <a:pt x="949960" y="170180"/>
                  <a:pt x="946150" y="379730"/>
                  <a:pt x="779780" y="526415"/>
                </a:cubicBezTo>
                <a:cubicBezTo>
                  <a:pt x="715010" y="586105"/>
                  <a:pt x="618490" y="631190"/>
                  <a:pt x="539115" y="681355"/>
                </a:cubicBezTo>
                <a:cubicBezTo>
                  <a:pt x="278130" y="838835"/>
                  <a:pt x="71755" y="1010285"/>
                  <a:pt x="635" y="1310640"/>
                </a:cubicBezTo>
                <a:lnTo>
                  <a:pt x="635" y="1320165"/>
                </a:lnTo>
                <a:cubicBezTo>
                  <a:pt x="34290" y="1183640"/>
                  <a:pt x="90170" y="1073150"/>
                  <a:pt x="171450" y="975995"/>
                </a:cubicBezTo>
                <a:cubicBezTo>
                  <a:pt x="400050" y="713105"/>
                  <a:pt x="690880" y="630555"/>
                  <a:pt x="808355" y="501650"/>
                </a:cubicBezTo>
                <a:close/>
                <a:moveTo>
                  <a:pt x="1220471" y="1072515"/>
                </a:moveTo>
                <a:cubicBezTo>
                  <a:pt x="1384935" y="1027430"/>
                  <a:pt x="1541780" y="982345"/>
                  <a:pt x="1675765" y="916305"/>
                </a:cubicBezTo>
                <a:cubicBezTo>
                  <a:pt x="2052321" y="741045"/>
                  <a:pt x="2342515" y="417830"/>
                  <a:pt x="2381250" y="0"/>
                </a:cubicBezTo>
                <a:lnTo>
                  <a:pt x="2375535" y="0"/>
                </a:lnTo>
                <a:cubicBezTo>
                  <a:pt x="2373630" y="14605"/>
                  <a:pt x="2373630" y="35560"/>
                  <a:pt x="2371725" y="40005"/>
                </a:cubicBezTo>
                <a:cubicBezTo>
                  <a:pt x="2313305" y="455295"/>
                  <a:pt x="2019300" y="749300"/>
                  <a:pt x="1673225" y="911225"/>
                </a:cubicBezTo>
                <a:cubicBezTo>
                  <a:pt x="1526540" y="985520"/>
                  <a:pt x="1343025" y="1029335"/>
                  <a:pt x="1166496" y="1083945"/>
                </a:cubicBezTo>
                <a:cubicBezTo>
                  <a:pt x="810260" y="1200150"/>
                  <a:pt x="405765" y="1449070"/>
                  <a:pt x="375920" y="1893570"/>
                </a:cubicBezTo>
                <a:cubicBezTo>
                  <a:pt x="375285" y="1914525"/>
                  <a:pt x="374650" y="1933575"/>
                  <a:pt x="375920" y="1947545"/>
                </a:cubicBezTo>
                <a:lnTo>
                  <a:pt x="381000" y="1947545"/>
                </a:lnTo>
                <a:cubicBezTo>
                  <a:pt x="381000" y="1946275"/>
                  <a:pt x="381000" y="1945640"/>
                  <a:pt x="381000" y="1945005"/>
                </a:cubicBezTo>
                <a:cubicBezTo>
                  <a:pt x="378460" y="1879600"/>
                  <a:pt x="385445" y="1746885"/>
                  <a:pt x="468630" y="1596390"/>
                </a:cubicBezTo>
                <a:cubicBezTo>
                  <a:pt x="621665" y="1321435"/>
                  <a:pt x="916305" y="1166495"/>
                  <a:pt x="1220471" y="1072515"/>
                </a:cubicBezTo>
                <a:close/>
                <a:moveTo>
                  <a:pt x="753110" y="459105"/>
                </a:moveTo>
                <a:cubicBezTo>
                  <a:pt x="854710" y="351155"/>
                  <a:pt x="876300" y="207010"/>
                  <a:pt x="822325" y="63500"/>
                </a:cubicBezTo>
                <a:cubicBezTo>
                  <a:pt x="822325" y="59055"/>
                  <a:pt x="803910" y="20955"/>
                  <a:pt x="792480" y="635"/>
                </a:cubicBezTo>
                <a:lnTo>
                  <a:pt x="789305" y="635"/>
                </a:lnTo>
                <a:cubicBezTo>
                  <a:pt x="875030" y="151130"/>
                  <a:pt x="877570" y="345440"/>
                  <a:pt x="728345" y="480695"/>
                </a:cubicBezTo>
                <a:cubicBezTo>
                  <a:pt x="671830" y="535305"/>
                  <a:pt x="578485" y="579755"/>
                  <a:pt x="503555" y="624840"/>
                </a:cubicBezTo>
                <a:cubicBezTo>
                  <a:pt x="273685" y="760095"/>
                  <a:pt x="73025" y="901700"/>
                  <a:pt x="0" y="1153160"/>
                </a:cubicBezTo>
                <a:lnTo>
                  <a:pt x="0" y="1160145"/>
                </a:lnTo>
                <a:cubicBezTo>
                  <a:pt x="31750" y="1056005"/>
                  <a:pt x="81280" y="969010"/>
                  <a:pt x="151130" y="891540"/>
                </a:cubicBezTo>
                <a:cubicBezTo>
                  <a:pt x="361315" y="664210"/>
                  <a:pt x="648970" y="579120"/>
                  <a:pt x="753110" y="459105"/>
                </a:cubicBezTo>
                <a:close/>
                <a:moveTo>
                  <a:pt x="375285" y="473710"/>
                </a:moveTo>
                <a:cubicBezTo>
                  <a:pt x="427990" y="445135"/>
                  <a:pt x="498475" y="416560"/>
                  <a:pt x="551180" y="371475"/>
                </a:cubicBezTo>
                <a:cubicBezTo>
                  <a:pt x="710565" y="232410"/>
                  <a:pt x="622300" y="50800"/>
                  <a:pt x="583565" y="635"/>
                </a:cubicBezTo>
                <a:lnTo>
                  <a:pt x="575945" y="635"/>
                </a:lnTo>
                <a:cubicBezTo>
                  <a:pt x="667385" y="123190"/>
                  <a:pt x="661670" y="290195"/>
                  <a:pt x="522605" y="386715"/>
                </a:cubicBezTo>
                <a:cubicBezTo>
                  <a:pt x="345440" y="495300"/>
                  <a:pt x="124460" y="572770"/>
                  <a:pt x="21590" y="701040"/>
                </a:cubicBezTo>
                <a:cubicBezTo>
                  <a:pt x="16510" y="708025"/>
                  <a:pt x="7620" y="718185"/>
                  <a:pt x="635" y="728345"/>
                </a:cubicBezTo>
                <a:lnTo>
                  <a:pt x="635" y="739140"/>
                </a:lnTo>
                <a:cubicBezTo>
                  <a:pt x="71755" y="629285"/>
                  <a:pt x="204470" y="561340"/>
                  <a:pt x="375285" y="473710"/>
                </a:cubicBezTo>
                <a:close/>
                <a:moveTo>
                  <a:pt x="636905" y="381635"/>
                </a:moveTo>
                <a:cubicBezTo>
                  <a:pt x="725805" y="285750"/>
                  <a:pt x="728345" y="156845"/>
                  <a:pt x="680720" y="51435"/>
                </a:cubicBezTo>
                <a:cubicBezTo>
                  <a:pt x="675640" y="41275"/>
                  <a:pt x="664845" y="17145"/>
                  <a:pt x="652145" y="0"/>
                </a:cubicBezTo>
                <a:lnTo>
                  <a:pt x="648335" y="0"/>
                </a:lnTo>
                <a:cubicBezTo>
                  <a:pt x="735330" y="128270"/>
                  <a:pt x="734695" y="299720"/>
                  <a:pt x="603885" y="409575"/>
                </a:cubicBezTo>
                <a:cubicBezTo>
                  <a:pt x="536575" y="465455"/>
                  <a:pt x="459740" y="495300"/>
                  <a:pt x="379095" y="542290"/>
                </a:cubicBezTo>
                <a:cubicBezTo>
                  <a:pt x="232410" y="622300"/>
                  <a:pt x="66040" y="721995"/>
                  <a:pt x="635" y="862965"/>
                </a:cubicBezTo>
                <a:lnTo>
                  <a:pt x="635" y="868680"/>
                </a:lnTo>
                <a:cubicBezTo>
                  <a:pt x="24130" y="821055"/>
                  <a:pt x="55245" y="778510"/>
                  <a:pt x="95250" y="738505"/>
                </a:cubicBezTo>
                <a:cubicBezTo>
                  <a:pt x="262255" y="573405"/>
                  <a:pt x="559435" y="478790"/>
                  <a:pt x="636905" y="381635"/>
                </a:cubicBezTo>
                <a:close/>
                <a:moveTo>
                  <a:pt x="690245" y="426085"/>
                </a:moveTo>
                <a:cubicBezTo>
                  <a:pt x="779145" y="335280"/>
                  <a:pt x="803910" y="208280"/>
                  <a:pt x="760095" y="80645"/>
                </a:cubicBezTo>
                <a:cubicBezTo>
                  <a:pt x="750570" y="53340"/>
                  <a:pt x="737235" y="24765"/>
                  <a:pt x="721995" y="635"/>
                </a:cubicBezTo>
                <a:lnTo>
                  <a:pt x="718185" y="635"/>
                </a:lnTo>
                <a:cubicBezTo>
                  <a:pt x="817245" y="160655"/>
                  <a:pt x="791210" y="343535"/>
                  <a:pt x="655955" y="454025"/>
                </a:cubicBezTo>
                <a:cubicBezTo>
                  <a:pt x="592455" y="507365"/>
                  <a:pt x="492125" y="552450"/>
                  <a:pt x="414020" y="600075"/>
                </a:cubicBezTo>
                <a:cubicBezTo>
                  <a:pt x="243840" y="698500"/>
                  <a:pt x="67310" y="817880"/>
                  <a:pt x="0" y="1003935"/>
                </a:cubicBezTo>
                <a:lnTo>
                  <a:pt x="0" y="1010285"/>
                </a:lnTo>
                <a:cubicBezTo>
                  <a:pt x="28575" y="935355"/>
                  <a:pt x="70485" y="869950"/>
                  <a:pt x="127635" y="810895"/>
                </a:cubicBezTo>
                <a:cubicBezTo>
                  <a:pt x="318770" y="617220"/>
                  <a:pt x="596265" y="530860"/>
                  <a:pt x="690245" y="426085"/>
                </a:cubicBezTo>
                <a:close/>
                <a:moveTo>
                  <a:pt x="1072515" y="685165"/>
                </a:moveTo>
                <a:cubicBezTo>
                  <a:pt x="1295400" y="511175"/>
                  <a:pt x="1360805" y="260350"/>
                  <a:pt x="1281430" y="0"/>
                </a:cubicBezTo>
                <a:lnTo>
                  <a:pt x="1278890" y="0"/>
                </a:lnTo>
                <a:cubicBezTo>
                  <a:pt x="1283335" y="14605"/>
                  <a:pt x="1287780" y="30480"/>
                  <a:pt x="1292225" y="48895"/>
                </a:cubicBezTo>
                <a:cubicBezTo>
                  <a:pt x="1360171" y="342265"/>
                  <a:pt x="1240790" y="568960"/>
                  <a:pt x="1026795" y="715010"/>
                </a:cubicBezTo>
                <a:cubicBezTo>
                  <a:pt x="996950" y="735330"/>
                  <a:pt x="965200" y="755015"/>
                  <a:pt x="930910" y="773430"/>
                </a:cubicBezTo>
                <a:cubicBezTo>
                  <a:pt x="633095" y="923290"/>
                  <a:pt x="427355" y="1076325"/>
                  <a:pt x="296545" y="1253490"/>
                </a:cubicBezTo>
                <a:cubicBezTo>
                  <a:pt x="169545" y="1423670"/>
                  <a:pt x="81915" y="1652270"/>
                  <a:pt x="58420" y="1947545"/>
                </a:cubicBezTo>
                <a:lnTo>
                  <a:pt x="58420" y="1947545"/>
                </a:lnTo>
                <a:cubicBezTo>
                  <a:pt x="89535" y="1664335"/>
                  <a:pt x="157480" y="1457960"/>
                  <a:pt x="274320" y="1288415"/>
                </a:cubicBezTo>
                <a:cubicBezTo>
                  <a:pt x="538480" y="915670"/>
                  <a:pt x="917575" y="815975"/>
                  <a:pt x="1072515" y="685165"/>
                </a:cubicBezTo>
                <a:close/>
                <a:moveTo>
                  <a:pt x="1261746" y="1100455"/>
                </a:moveTo>
                <a:cubicBezTo>
                  <a:pt x="1405890" y="1049655"/>
                  <a:pt x="1545590" y="1003935"/>
                  <a:pt x="1668146" y="941070"/>
                </a:cubicBezTo>
                <a:cubicBezTo>
                  <a:pt x="2029460" y="764540"/>
                  <a:pt x="2357121" y="463550"/>
                  <a:pt x="2454275" y="30480"/>
                </a:cubicBezTo>
                <a:cubicBezTo>
                  <a:pt x="2457450" y="17780"/>
                  <a:pt x="2459355" y="7620"/>
                  <a:pt x="2460625" y="0"/>
                </a:cubicBezTo>
                <a:lnTo>
                  <a:pt x="2457450" y="0"/>
                </a:lnTo>
                <a:cubicBezTo>
                  <a:pt x="2456180" y="6350"/>
                  <a:pt x="2454275" y="14605"/>
                  <a:pt x="2452371" y="24765"/>
                </a:cubicBezTo>
                <a:cubicBezTo>
                  <a:pt x="2357121" y="457835"/>
                  <a:pt x="2030730" y="758825"/>
                  <a:pt x="1672590" y="935355"/>
                </a:cubicBezTo>
                <a:cubicBezTo>
                  <a:pt x="1526540" y="1012190"/>
                  <a:pt x="1343025" y="1062355"/>
                  <a:pt x="1177290" y="1130300"/>
                </a:cubicBezTo>
                <a:cubicBezTo>
                  <a:pt x="861695" y="1260475"/>
                  <a:pt x="494665" y="1511300"/>
                  <a:pt x="490855" y="1904365"/>
                </a:cubicBezTo>
                <a:cubicBezTo>
                  <a:pt x="490855" y="1917700"/>
                  <a:pt x="491490" y="1936115"/>
                  <a:pt x="492760" y="1946910"/>
                </a:cubicBezTo>
                <a:lnTo>
                  <a:pt x="495300" y="1946910"/>
                </a:lnTo>
                <a:cubicBezTo>
                  <a:pt x="488315" y="1867535"/>
                  <a:pt x="495935" y="1724025"/>
                  <a:pt x="598805" y="1564005"/>
                </a:cubicBezTo>
                <a:cubicBezTo>
                  <a:pt x="752475" y="1337310"/>
                  <a:pt x="993775" y="1203325"/>
                  <a:pt x="1261746" y="1100455"/>
                </a:cubicBezTo>
                <a:close/>
                <a:moveTo>
                  <a:pt x="3233421" y="1169035"/>
                </a:moveTo>
                <a:cubicBezTo>
                  <a:pt x="3033396" y="1410335"/>
                  <a:pt x="2895600" y="1665605"/>
                  <a:pt x="2762885" y="1939925"/>
                </a:cubicBezTo>
                <a:cubicBezTo>
                  <a:pt x="2761615" y="1943100"/>
                  <a:pt x="2760346" y="1945640"/>
                  <a:pt x="2759075" y="1948180"/>
                </a:cubicBezTo>
                <a:lnTo>
                  <a:pt x="2764790" y="1948180"/>
                </a:lnTo>
                <a:cubicBezTo>
                  <a:pt x="2765425" y="1946910"/>
                  <a:pt x="2766060" y="1945005"/>
                  <a:pt x="2766696" y="1943735"/>
                </a:cubicBezTo>
                <a:cubicBezTo>
                  <a:pt x="2859405" y="1745615"/>
                  <a:pt x="2999105" y="1496695"/>
                  <a:pt x="3093085" y="1363345"/>
                </a:cubicBezTo>
                <a:cubicBezTo>
                  <a:pt x="3221990" y="1179830"/>
                  <a:pt x="3346450" y="1032510"/>
                  <a:pt x="3463290" y="963930"/>
                </a:cubicBezTo>
                <a:lnTo>
                  <a:pt x="3463290" y="956945"/>
                </a:lnTo>
                <a:cubicBezTo>
                  <a:pt x="3441700" y="969010"/>
                  <a:pt x="3416300" y="988060"/>
                  <a:pt x="3392805" y="1006475"/>
                </a:cubicBezTo>
                <a:cubicBezTo>
                  <a:pt x="3333115" y="1055370"/>
                  <a:pt x="3291840" y="1099185"/>
                  <a:pt x="3233421" y="1169035"/>
                </a:cubicBezTo>
                <a:close/>
                <a:moveTo>
                  <a:pt x="3232785" y="1331595"/>
                </a:moveTo>
                <a:cubicBezTo>
                  <a:pt x="3065780" y="1509395"/>
                  <a:pt x="2956560" y="1699260"/>
                  <a:pt x="2855596" y="1948180"/>
                </a:cubicBezTo>
                <a:lnTo>
                  <a:pt x="2858135" y="1948180"/>
                </a:lnTo>
                <a:cubicBezTo>
                  <a:pt x="2929255" y="1765935"/>
                  <a:pt x="3058160" y="1532890"/>
                  <a:pt x="3148330" y="1432560"/>
                </a:cubicBezTo>
                <a:cubicBezTo>
                  <a:pt x="3253740" y="1311275"/>
                  <a:pt x="3355975" y="1188085"/>
                  <a:pt x="3462655" y="1108710"/>
                </a:cubicBezTo>
                <a:lnTo>
                  <a:pt x="3462655" y="1106805"/>
                </a:lnTo>
                <a:cubicBezTo>
                  <a:pt x="3380105" y="1161415"/>
                  <a:pt x="3317240" y="1238885"/>
                  <a:pt x="3232785" y="1331595"/>
                </a:cubicBezTo>
                <a:close/>
                <a:moveTo>
                  <a:pt x="3216910" y="1617345"/>
                </a:moveTo>
                <a:cubicBezTo>
                  <a:pt x="3136265" y="1691640"/>
                  <a:pt x="3060700" y="1838325"/>
                  <a:pt x="3065146" y="1939925"/>
                </a:cubicBezTo>
                <a:cubicBezTo>
                  <a:pt x="3065780" y="1941830"/>
                  <a:pt x="3065146" y="1945005"/>
                  <a:pt x="3065146" y="1948180"/>
                </a:cubicBezTo>
                <a:lnTo>
                  <a:pt x="3068955" y="1948180"/>
                </a:lnTo>
                <a:cubicBezTo>
                  <a:pt x="3068321" y="1941195"/>
                  <a:pt x="3066415" y="1932305"/>
                  <a:pt x="3067685" y="1925320"/>
                </a:cubicBezTo>
                <a:cubicBezTo>
                  <a:pt x="3068955" y="1879600"/>
                  <a:pt x="3084196" y="1825625"/>
                  <a:pt x="3110865" y="1769110"/>
                </a:cubicBezTo>
                <a:cubicBezTo>
                  <a:pt x="3162935" y="1659890"/>
                  <a:pt x="3228975" y="1599565"/>
                  <a:pt x="3328035" y="1538605"/>
                </a:cubicBezTo>
                <a:cubicBezTo>
                  <a:pt x="3382646" y="1497965"/>
                  <a:pt x="3422015" y="1465580"/>
                  <a:pt x="3462655" y="1428115"/>
                </a:cubicBezTo>
                <a:lnTo>
                  <a:pt x="3462655" y="1424305"/>
                </a:lnTo>
                <a:cubicBezTo>
                  <a:pt x="3458210" y="1428115"/>
                  <a:pt x="3454400" y="1431925"/>
                  <a:pt x="3450590" y="1435100"/>
                </a:cubicBezTo>
                <a:cubicBezTo>
                  <a:pt x="3343910" y="1536065"/>
                  <a:pt x="3260090" y="1574165"/>
                  <a:pt x="3216910" y="1617345"/>
                </a:cubicBezTo>
                <a:close/>
                <a:moveTo>
                  <a:pt x="3391535" y="1827530"/>
                </a:moveTo>
                <a:cubicBezTo>
                  <a:pt x="3367405" y="1853565"/>
                  <a:pt x="3348990" y="1916430"/>
                  <a:pt x="3357246" y="1948180"/>
                </a:cubicBezTo>
                <a:lnTo>
                  <a:pt x="3359785" y="1948180"/>
                </a:lnTo>
                <a:cubicBezTo>
                  <a:pt x="3356610" y="1911985"/>
                  <a:pt x="3364230" y="1875790"/>
                  <a:pt x="3382010" y="1845945"/>
                </a:cubicBezTo>
                <a:cubicBezTo>
                  <a:pt x="3405505" y="1807845"/>
                  <a:pt x="3430905" y="1797050"/>
                  <a:pt x="3463290" y="1789430"/>
                </a:cubicBezTo>
                <a:lnTo>
                  <a:pt x="3463290" y="1785620"/>
                </a:lnTo>
                <a:cubicBezTo>
                  <a:pt x="3435350" y="1790065"/>
                  <a:pt x="3409315" y="1807210"/>
                  <a:pt x="3391535" y="1827530"/>
                </a:cubicBezTo>
                <a:close/>
                <a:moveTo>
                  <a:pt x="3284855" y="1677670"/>
                </a:moveTo>
                <a:cubicBezTo>
                  <a:pt x="3206750" y="1738630"/>
                  <a:pt x="3156585" y="1859915"/>
                  <a:pt x="3166110" y="1948180"/>
                </a:cubicBezTo>
                <a:lnTo>
                  <a:pt x="3168650" y="1948180"/>
                </a:lnTo>
                <a:cubicBezTo>
                  <a:pt x="3163571" y="1898015"/>
                  <a:pt x="3176905" y="1837055"/>
                  <a:pt x="3204846" y="1782445"/>
                </a:cubicBezTo>
                <a:cubicBezTo>
                  <a:pt x="3278505" y="1638300"/>
                  <a:pt x="3375025" y="1647190"/>
                  <a:pt x="3463290" y="1586230"/>
                </a:cubicBezTo>
                <a:lnTo>
                  <a:pt x="3463290" y="1582420"/>
                </a:lnTo>
                <a:cubicBezTo>
                  <a:pt x="3463290" y="1582420"/>
                  <a:pt x="3463290" y="1582420"/>
                  <a:pt x="3463290" y="1582420"/>
                </a:cubicBezTo>
                <a:cubicBezTo>
                  <a:pt x="3405505" y="1623695"/>
                  <a:pt x="3324860" y="1642745"/>
                  <a:pt x="3284855" y="1677670"/>
                </a:cubicBezTo>
                <a:close/>
                <a:moveTo>
                  <a:pt x="3277235" y="1837055"/>
                </a:moveTo>
                <a:cubicBezTo>
                  <a:pt x="3263900" y="1871345"/>
                  <a:pt x="3258185" y="1908810"/>
                  <a:pt x="3261360" y="1945005"/>
                </a:cubicBezTo>
                <a:cubicBezTo>
                  <a:pt x="3261360" y="1945640"/>
                  <a:pt x="3261360" y="1946910"/>
                  <a:pt x="3261996" y="1948180"/>
                </a:cubicBezTo>
                <a:lnTo>
                  <a:pt x="3267075" y="1948180"/>
                </a:lnTo>
                <a:cubicBezTo>
                  <a:pt x="3267075" y="1947545"/>
                  <a:pt x="3267075" y="1947545"/>
                  <a:pt x="3267075" y="1946910"/>
                </a:cubicBezTo>
                <a:cubicBezTo>
                  <a:pt x="3258821" y="1864995"/>
                  <a:pt x="3299460" y="1768475"/>
                  <a:pt x="3375660" y="1731010"/>
                </a:cubicBezTo>
                <a:cubicBezTo>
                  <a:pt x="3399790" y="1718310"/>
                  <a:pt x="3434715" y="1715135"/>
                  <a:pt x="3463290" y="1708785"/>
                </a:cubicBezTo>
                <a:lnTo>
                  <a:pt x="3463290" y="1703070"/>
                </a:lnTo>
                <a:cubicBezTo>
                  <a:pt x="3440430" y="1708150"/>
                  <a:pt x="3415030" y="1711325"/>
                  <a:pt x="3393440" y="1717675"/>
                </a:cubicBezTo>
                <a:cubicBezTo>
                  <a:pt x="3341371" y="1734185"/>
                  <a:pt x="3296921" y="1783715"/>
                  <a:pt x="3277235" y="1837055"/>
                </a:cubicBezTo>
                <a:close/>
                <a:moveTo>
                  <a:pt x="2953385" y="1438910"/>
                </a:moveTo>
                <a:cubicBezTo>
                  <a:pt x="2814321" y="1683385"/>
                  <a:pt x="2722246" y="1843405"/>
                  <a:pt x="2665096" y="1948180"/>
                </a:cubicBezTo>
                <a:lnTo>
                  <a:pt x="2665730" y="1948180"/>
                </a:lnTo>
                <a:cubicBezTo>
                  <a:pt x="2766696" y="1779905"/>
                  <a:pt x="2907030" y="1519555"/>
                  <a:pt x="3039746" y="1292860"/>
                </a:cubicBezTo>
                <a:cubicBezTo>
                  <a:pt x="3157221" y="1090930"/>
                  <a:pt x="3305175" y="905510"/>
                  <a:pt x="3462655" y="820420"/>
                </a:cubicBezTo>
                <a:lnTo>
                  <a:pt x="3462655" y="817245"/>
                </a:lnTo>
                <a:cubicBezTo>
                  <a:pt x="3453130" y="822325"/>
                  <a:pt x="3442335" y="829310"/>
                  <a:pt x="3433446" y="833755"/>
                </a:cubicBezTo>
                <a:cubicBezTo>
                  <a:pt x="3241040" y="955675"/>
                  <a:pt x="3099435" y="1175385"/>
                  <a:pt x="2953385" y="1438910"/>
                </a:cubicBezTo>
                <a:close/>
                <a:moveTo>
                  <a:pt x="2828290" y="846455"/>
                </a:moveTo>
                <a:cubicBezTo>
                  <a:pt x="2789555" y="960755"/>
                  <a:pt x="2766060" y="1068705"/>
                  <a:pt x="2713355" y="1180465"/>
                </a:cubicBezTo>
                <a:cubicBezTo>
                  <a:pt x="2584450" y="1471930"/>
                  <a:pt x="2338071" y="1789430"/>
                  <a:pt x="2098040" y="1948180"/>
                </a:cubicBezTo>
                <a:lnTo>
                  <a:pt x="2104390" y="1948180"/>
                </a:lnTo>
                <a:cubicBezTo>
                  <a:pt x="2118996" y="1939290"/>
                  <a:pt x="2133600" y="1925955"/>
                  <a:pt x="2149475" y="1915795"/>
                </a:cubicBezTo>
                <a:cubicBezTo>
                  <a:pt x="2368550" y="1748155"/>
                  <a:pt x="2565400" y="1492250"/>
                  <a:pt x="2693671" y="1228725"/>
                </a:cubicBezTo>
                <a:cubicBezTo>
                  <a:pt x="2781300" y="1054735"/>
                  <a:pt x="2800350" y="908685"/>
                  <a:pt x="2856865" y="780415"/>
                </a:cubicBezTo>
                <a:cubicBezTo>
                  <a:pt x="2975610" y="497205"/>
                  <a:pt x="3220085" y="230505"/>
                  <a:pt x="3462655" y="125730"/>
                </a:cubicBezTo>
                <a:lnTo>
                  <a:pt x="3462655" y="124460"/>
                </a:lnTo>
                <a:cubicBezTo>
                  <a:pt x="3194685" y="229235"/>
                  <a:pt x="2924810" y="564515"/>
                  <a:pt x="2828290" y="846455"/>
                </a:cubicBezTo>
                <a:close/>
                <a:moveTo>
                  <a:pt x="2940685" y="968375"/>
                </a:moveTo>
                <a:cubicBezTo>
                  <a:pt x="2904490" y="1043940"/>
                  <a:pt x="2884171" y="1115060"/>
                  <a:pt x="2855596" y="1181100"/>
                </a:cubicBezTo>
                <a:cubicBezTo>
                  <a:pt x="2752725" y="1428115"/>
                  <a:pt x="2547621" y="1745615"/>
                  <a:pt x="2354580" y="1946275"/>
                </a:cubicBezTo>
                <a:cubicBezTo>
                  <a:pt x="2353946" y="1946910"/>
                  <a:pt x="2353310" y="1947545"/>
                  <a:pt x="2352675" y="1948180"/>
                </a:cubicBezTo>
                <a:lnTo>
                  <a:pt x="2354580" y="1948180"/>
                </a:lnTo>
                <a:cubicBezTo>
                  <a:pt x="2411096" y="1895475"/>
                  <a:pt x="2468246" y="1821815"/>
                  <a:pt x="2530475" y="1741170"/>
                </a:cubicBezTo>
                <a:cubicBezTo>
                  <a:pt x="2860040" y="1287780"/>
                  <a:pt x="2863850" y="1127760"/>
                  <a:pt x="2952750" y="949325"/>
                </a:cubicBezTo>
                <a:cubicBezTo>
                  <a:pt x="3054985" y="734695"/>
                  <a:pt x="3258821" y="491490"/>
                  <a:pt x="3463290" y="404495"/>
                </a:cubicBezTo>
                <a:lnTo>
                  <a:pt x="3463290" y="401320"/>
                </a:lnTo>
                <a:cubicBezTo>
                  <a:pt x="3246121" y="494665"/>
                  <a:pt x="3044190" y="744220"/>
                  <a:pt x="2940685" y="968375"/>
                </a:cubicBezTo>
                <a:close/>
                <a:moveTo>
                  <a:pt x="2931796" y="800100"/>
                </a:moveTo>
                <a:cubicBezTo>
                  <a:pt x="2886710" y="881380"/>
                  <a:pt x="2845435" y="1006475"/>
                  <a:pt x="2824480" y="1073150"/>
                </a:cubicBezTo>
                <a:cubicBezTo>
                  <a:pt x="2800985" y="1139825"/>
                  <a:pt x="2772410" y="1207135"/>
                  <a:pt x="2738121" y="1276350"/>
                </a:cubicBezTo>
                <a:cubicBezTo>
                  <a:pt x="2648585" y="1453515"/>
                  <a:pt x="2555875" y="1593215"/>
                  <a:pt x="2427605" y="1746250"/>
                </a:cubicBezTo>
                <a:cubicBezTo>
                  <a:pt x="2358390" y="1828165"/>
                  <a:pt x="2289810" y="1896745"/>
                  <a:pt x="2228850" y="1947545"/>
                </a:cubicBezTo>
                <a:lnTo>
                  <a:pt x="2237740" y="1947545"/>
                </a:lnTo>
                <a:cubicBezTo>
                  <a:pt x="2239010" y="1946275"/>
                  <a:pt x="2240280" y="1945005"/>
                  <a:pt x="2242185" y="1943735"/>
                </a:cubicBezTo>
                <a:cubicBezTo>
                  <a:pt x="2452371" y="1760220"/>
                  <a:pt x="2644775" y="1490980"/>
                  <a:pt x="2770505" y="1220470"/>
                </a:cubicBezTo>
                <a:cubicBezTo>
                  <a:pt x="2823846" y="1114425"/>
                  <a:pt x="2855596" y="966470"/>
                  <a:pt x="2919730" y="836295"/>
                </a:cubicBezTo>
                <a:cubicBezTo>
                  <a:pt x="3041650" y="581660"/>
                  <a:pt x="3267075" y="346710"/>
                  <a:pt x="3463290" y="267335"/>
                </a:cubicBezTo>
                <a:lnTo>
                  <a:pt x="3463290" y="261620"/>
                </a:lnTo>
                <a:cubicBezTo>
                  <a:pt x="3247390" y="348615"/>
                  <a:pt x="3039110" y="591185"/>
                  <a:pt x="2931796" y="800100"/>
                </a:cubicBezTo>
                <a:close/>
                <a:moveTo>
                  <a:pt x="3079750" y="1060450"/>
                </a:moveTo>
                <a:cubicBezTo>
                  <a:pt x="3014346" y="1162050"/>
                  <a:pt x="2974975" y="1257300"/>
                  <a:pt x="2929255" y="1341755"/>
                </a:cubicBezTo>
                <a:cubicBezTo>
                  <a:pt x="2837180" y="1518920"/>
                  <a:pt x="2684146" y="1772285"/>
                  <a:pt x="2568575" y="1948180"/>
                </a:cubicBezTo>
                <a:lnTo>
                  <a:pt x="2571750" y="1948180"/>
                </a:lnTo>
                <a:cubicBezTo>
                  <a:pt x="2600960" y="1904365"/>
                  <a:pt x="2631440" y="1856740"/>
                  <a:pt x="2665096" y="1804035"/>
                </a:cubicBezTo>
                <a:cubicBezTo>
                  <a:pt x="2826385" y="1550035"/>
                  <a:pt x="2929890" y="1349375"/>
                  <a:pt x="3037840" y="1136650"/>
                </a:cubicBezTo>
                <a:cubicBezTo>
                  <a:pt x="3132455" y="966470"/>
                  <a:pt x="3296921" y="760730"/>
                  <a:pt x="3463925" y="681355"/>
                </a:cubicBezTo>
                <a:lnTo>
                  <a:pt x="3463925" y="678180"/>
                </a:lnTo>
                <a:cubicBezTo>
                  <a:pt x="3321050" y="742950"/>
                  <a:pt x="3167380" y="920115"/>
                  <a:pt x="3079750" y="1060450"/>
                </a:cubicBezTo>
                <a:close/>
                <a:moveTo>
                  <a:pt x="2969260" y="1089025"/>
                </a:moveTo>
                <a:cubicBezTo>
                  <a:pt x="2854325" y="1372235"/>
                  <a:pt x="2668271" y="1689735"/>
                  <a:pt x="2463800" y="1948180"/>
                </a:cubicBezTo>
                <a:lnTo>
                  <a:pt x="2467610" y="1948180"/>
                </a:lnTo>
                <a:cubicBezTo>
                  <a:pt x="2507615" y="1898015"/>
                  <a:pt x="2551430" y="1838960"/>
                  <a:pt x="2597150" y="1772285"/>
                </a:cubicBezTo>
                <a:cubicBezTo>
                  <a:pt x="2827021" y="1434465"/>
                  <a:pt x="2874010" y="1306195"/>
                  <a:pt x="2993390" y="1047115"/>
                </a:cubicBezTo>
                <a:cubicBezTo>
                  <a:pt x="3103880" y="831850"/>
                  <a:pt x="3278505" y="632460"/>
                  <a:pt x="3463290" y="541020"/>
                </a:cubicBezTo>
                <a:lnTo>
                  <a:pt x="3463290" y="539750"/>
                </a:lnTo>
                <a:cubicBezTo>
                  <a:pt x="3260090" y="629920"/>
                  <a:pt x="3067685" y="878840"/>
                  <a:pt x="2969260" y="1089025"/>
                </a:cubicBezTo>
                <a:close/>
                <a:moveTo>
                  <a:pt x="3280410" y="1435100"/>
                </a:moveTo>
                <a:cubicBezTo>
                  <a:pt x="3241675" y="1473200"/>
                  <a:pt x="3198496" y="1507490"/>
                  <a:pt x="3166110" y="1541780"/>
                </a:cubicBezTo>
                <a:cubicBezTo>
                  <a:pt x="3075940" y="1634490"/>
                  <a:pt x="2959735" y="1823720"/>
                  <a:pt x="2961640" y="1946275"/>
                </a:cubicBezTo>
                <a:cubicBezTo>
                  <a:pt x="2961640" y="1946910"/>
                  <a:pt x="2961640" y="1947545"/>
                  <a:pt x="2961640" y="1948180"/>
                </a:cubicBezTo>
                <a:lnTo>
                  <a:pt x="2964815" y="1948180"/>
                </a:lnTo>
                <a:cubicBezTo>
                  <a:pt x="2962275" y="1902460"/>
                  <a:pt x="2981960" y="1834515"/>
                  <a:pt x="3020696" y="1757045"/>
                </a:cubicBezTo>
                <a:cubicBezTo>
                  <a:pt x="3079115" y="1640840"/>
                  <a:pt x="3152775" y="1550670"/>
                  <a:pt x="3245485" y="1472565"/>
                </a:cubicBezTo>
                <a:cubicBezTo>
                  <a:pt x="3317875" y="1405890"/>
                  <a:pt x="3394710" y="1325245"/>
                  <a:pt x="3464560" y="1264285"/>
                </a:cubicBezTo>
                <a:lnTo>
                  <a:pt x="3464560" y="1261110"/>
                </a:lnTo>
                <a:cubicBezTo>
                  <a:pt x="3461385" y="1263650"/>
                  <a:pt x="3458210" y="1266190"/>
                  <a:pt x="3455035" y="1268730"/>
                </a:cubicBezTo>
                <a:cubicBezTo>
                  <a:pt x="3395980" y="1318260"/>
                  <a:pt x="3334385" y="1384300"/>
                  <a:pt x="3280410" y="1435100"/>
                </a:cubicBezTo>
                <a:close/>
                <a:moveTo>
                  <a:pt x="1610996" y="1073150"/>
                </a:moveTo>
                <a:cubicBezTo>
                  <a:pt x="1682115" y="1026795"/>
                  <a:pt x="1774190" y="989965"/>
                  <a:pt x="1901825" y="917575"/>
                </a:cubicBezTo>
                <a:cubicBezTo>
                  <a:pt x="2447290" y="601345"/>
                  <a:pt x="2646046" y="154305"/>
                  <a:pt x="2706371" y="635"/>
                </a:cubicBezTo>
                <a:lnTo>
                  <a:pt x="2706371" y="635"/>
                </a:lnTo>
                <a:cubicBezTo>
                  <a:pt x="2609850" y="215900"/>
                  <a:pt x="2390140" y="692150"/>
                  <a:pt x="1736090" y="1001395"/>
                </a:cubicBezTo>
                <a:cubicBezTo>
                  <a:pt x="1707515" y="1015365"/>
                  <a:pt x="1680210" y="1029970"/>
                  <a:pt x="1652271" y="1045845"/>
                </a:cubicBezTo>
                <a:cubicBezTo>
                  <a:pt x="1356996" y="1212215"/>
                  <a:pt x="1123950" y="1468120"/>
                  <a:pt x="958850" y="1791335"/>
                </a:cubicBezTo>
                <a:cubicBezTo>
                  <a:pt x="930910" y="1847850"/>
                  <a:pt x="901700" y="1903095"/>
                  <a:pt x="885190" y="1948180"/>
                </a:cubicBezTo>
                <a:lnTo>
                  <a:pt x="886460" y="1948180"/>
                </a:lnTo>
                <a:cubicBezTo>
                  <a:pt x="942340" y="1832610"/>
                  <a:pt x="1014095" y="1671955"/>
                  <a:pt x="1136015" y="1510665"/>
                </a:cubicBezTo>
                <a:cubicBezTo>
                  <a:pt x="1267460" y="1332230"/>
                  <a:pt x="1424305" y="1186815"/>
                  <a:pt x="1610996" y="1073150"/>
                </a:cubicBezTo>
                <a:close/>
                <a:moveTo>
                  <a:pt x="1993900" y="906145"/>
                </a:moveTo>
                <a:cubicBezTo>
                  <a:pt x="2491740" y="576580"/>
                  <a:pt x="2688590" y="190500"/>
                  <a:pt x="2791460" y="0"/>
                </a:cubicBezTo>
                <a:lnTo>
                  <a:pt x="2787015" y="0"/>
                </a:lnTo>
                <a:cubicBezTo>
                  <a:pt x="2724150" y="110490"/>
                  <a:pt x="2709546" y="142240"/>
                  <a:pt x="2641600" y="248285"/>
                </a:cubicBezTo>
                <a:cubicBezTo>
                  <a:pt x="2512060" y="447040"/>
                  <a:pt x="2298065" y="712470"/>
                  <a:pt x="1945640" y="930275"/>
                </a:cubicBezTo>
                <a:cubicBezTo>
                  <a:pt x="1729105" y="1054100"/>
                  <a:pt x="1616710" y="1134110"/>
                  <a:pt x="1475740" y="1275080"/>
                </a:cubicBezTo>
                <a:cubicBezTo>
                  <a:pt x="1257935" y="1492885"/>
                  <a:pt x="1117600" y="1745615"/>
                  <a:pt x="1018540" y="1939925"/>
                </a:cubicBezTo>
                <a:cubicBezTo>
                  <a:pt x="1017270" y="1942465"/>
                  <a:pt x="1016000" y="1945005"/>
                  <a:pt x="1014095" y="1947545"/>
                </a:cubicBezTo>
                <a:lnTo>
                  <a:pt x="1020445" y="1947545"/>
                </a:lnTo>
                <a:cubicBezTo>
                  <a:pt x="1020445" y="1946910"/>
                  <a:pt x="1021080" y="1946275"/>
                  <a:pt x="1021080" y="1945640"/>
                </a:cubicBezTo>
                <a:cubicBezTo>
                  <a:pt x="1361440" y="1257935"/>
                  <a:pt x="1713230" y="1073785"/>
                  <a:pt x="1993900" y="906145"/>
                </a:cubicBezTo>
                <a:close/>
                <a:moveTo>
                  <a:pt x="2329815" y="1649095"/>
                </a:moveTo>
                <a:cubicBezTo>
                  <a:pt x="2762885" y="1156970"/>
                  <a:pt x="2713355" y="883285"/>
                  <a:pt x="2832100" y="643890"/>
                </a:cubicBezTo>
                <a:cubicBezTo>
                  <a:pt x="2945130" y="386080"/>
                  <a:pt x="3192780" y="109220"/>
                  <a:pt x="3435985" y="0"/>
                </a:cubicBezTo>
                <a:lnTo>
                  <a:pt x="3429000" y="0"/>
                </a:lnTo>
                <a:cubicBezTo>
                  <a:pt x="3360421" y="28575"/>
                  <a:pt x="3284221" y="85090"/>
                  <a:pt x="3228975" y="128270"/>
                </a:cubicBezTo>
                <a:cubicBezTo>
                  <a:pt x="3028315" y="290195"/>
                  <a:pt x="2857500" y="525780"/>
                  <a:pt x="2775585" y="784860"/>
                </a:cubicBezTo>
                <a:cubicBezTo>
                  <a:pt x="2734310" y="935990"/>
                  <a:pt x="2700021" y="1075055"/>
                  <a:pt x="2625725" y="1216660"/>
                </a:cubicBezTo>
                <a:cubicBezTo>
                  <a:pt x="2484755" y="1506220"/>
                  <a:pt x="2204085" y="1824990"/>
                  <a:pt x="1950085" y="1947545"/>
                </a:cubicBezTo>
                <a:lnTo>
                  <a:pt x="1954530" y="1947545"/>
                </a:lnTo>
                <a:cubicBezTo>
                  <a:pt x="2065655" y="1899920"/>
                  <a:pt x="2219960" y="1768475"/>
                  <a:pt x="2329815" y="1649095"/>
                </a:cubicBezTo>
                <a:close/>
                <a:moveTo>
                  <a:pt x="2124075" y="863600"/>
                </a:moveTo>
                <a:cubicBezTo>
                  <a:pt x="2499996" y="572135"/>
                  <a:pt x="2682875" y="287655"/>
                  <a:pt x="2873375" y="0"/>
                </a:cubicBezTo>
                <a:lnTo>
                  <a:pt x="2869565" y="0"/>
                </a:lnTo>
                <a:cubicBezTo>
                  <a:pt x="2856230" y="19050"/>
                  <a:pt x="2840355" y="43180"/>
                  <a:pt x="2821305" y="73025"/>
                </a:cubicBezTo>
                <a:cubicBezTo>
                  <a:pt x="2560955" y="481965"/>
                  <a:pt x="2299971" y="756285"/>
                  <a:pt x="1915796" y="1007745"/>
                </a:cubicBezTo>
                <a:cubicBezTo>
                  <a:pt x="1550035" y="1270635"/>
                  <a:pt x="1331596" y="1624965"/>
                  <a:pt x="1144271" y="1947545"/>
                </a:cubicBezTo>
                <a:lnTo>
                  <a:pt x="1147446" y="1947545"/>
                </a:lnTo>
                <a:cubicBezTo>
                  <a:pt x="1159510" y="1927225"/>
                  <a:pt x="1172210" y="1906270"/>
                  <a:pt x="1185546" y="1883410"/>
                </a:cubicBezTo>
                <a:cubicBezTo>
                  <a:pt x="1607821" y="1151255"/>
                  <a:pt x="1903096" y="1035685"/>
                  <a:pt x="2124075" y="863600"/>
                </a:cubicBezTo>
                <a:close/>
                <a:moveTo>
                  <a:pt x="1897380" y="883285"/>
                </a:moveTo>
                <a:cubicBezTo>
                  <a:pt x="2282825" y="659130"/>
                  <a:pt x="2513330" y="342265"/>
                  <a:pt x="2626996" y="635"/>
                </a:cubicBezTo>
                <a:lnTo>
                  <a:pt x="2624455" y="635"/>
                </a:lnTo>
                <a:cubicBezTo>
                  <a:pt x="2618740" y="16510"/>
                  <a:pt x="2616835" y="22225"/>
                  <a:pt x="2611755" y="37465"/>
                </a:cubicBezTo>
                <a:cubicBezTo>
                  <a:pt x="2470785" y="432435"/>
                  <a:pt x="2189480" y="727075"/>
                  <a:pt x="1833246" y="916940"/>
                </a:cubicBezTo>
                <a:cubicBezTo>
                  <a:pt x="1715771" y="981710"/>
                  <a:pt x="1581785" y="1025525"/>
                  <a:pt x="1470660" y="1089660"/>
                </a:cubicBezTo>
                <a:cubicBezTo>
                  <a:pt x="1137285" y="1274445"/>
                  <a:pt x="910590" y="1557655"/>
                  <a:pt x="771525" y="1899920"/>
                </a:cubicBezTo>
                <a:cubicBezTo>
                  <a:pt x="764540" y="1917065"/>
                  <a:pt x="758190" y="1932940"/>
                  <a:pt x="751840" y="1948815"/>
                </a:cubicBezTo>
                <a:lnTo>
                  <a:pt x="754380" y="1948815"/>
                </a:lnTo>
                <a:cubicBezTo>
                  <a:pt x="798830" y="1838325"/>
                  <a:pt x="861060" y="1692275"/>
                  <a:pt x="965835" y="1544955"/>
                </a:cubicBezTo>
                <a:cubicBezTo>
                  <a:pt x="1308735" y="1069975"/>
                  <a:pt x="1666875" y="1028700"/>
                  <a:pt x="1897380" y="883285"/>
                </a:cubicBezTo>
                <a:close/>
                <a:moveTo>
                  <a:pt x="1822450" y="892810"/>
                </a:moveTo>
                <a:cubicBezTo>
                  <a:pt x="2157096" y="714375"/>
                  <a:pt x="2433321" y="420370"/>
                  <a:pt x="2538096" y="23495"/>
                </a:cubicBezTo>
                <a:cubicBezTo>
                  <a:pt x="2541271" y="13335"/>
                  <a:pt x="2543175" y="5715"/>
                  <a:pt x="2544446" y="0"/>
                </a:cubicBezTo>
                <a:lnTo>
                  <a:pt x="2541271" y="0"/>
                </a:lnTo>
                <a:cubicBezTo>
                  <a:pt x="2540000" y="3810"/>
                  <a:pt x="2538730" y="8255"/>
                  <a:pt x="2537460" y="13970"/>
                </a:cubicBezTo>
                <a:cubicBezTo>
                  <a:pt x="2429510" y="428625"/>
                  <a:pt x="2138680" y="735330"/>
                  <a:pt x="1762760" y="920115"/>
                </a:cubicBezTo>
                <a:cubicBezTo>
                  <a:pt x="1629410" y="989330"/>
                  <a:pt x="1470025" y="1031240"/>
                  <a:pt x="1341755" y="1097915"/>
                </a:cubicBezTo>
                <a:cubicBezTo>
                  <a:pt x="995680" y="1270635"/>
                  <a:pt x="756920" y="1551940"/>
                  <a:pt x="630555" y="1906905"/>
                </a:cubicBezTo>
                <a:cubicBezTo>
                  <a:pt x="625475" y="1920875"/>
                  <a:pt x="621030" y="1934210"/>
                  <a:pt x="616585" y="1947545"/>
                </a:cubicBezTo>
                <a:lnTo>
                  <a:pt x="619125" y="1947545"/>
                </a:lnTo>
                <a:cubicBezTo>
                  <a:pt x="655320" y="1844675"/>
                  <a:pt x="706755" y="1712595"/>
                  <a:pt x="796290" y="1579245"/>
                </a:cubicBezTo>
                <a:cubicBezTo>
                  <a:pt x="1151255" y="1065530"/>
                  <a:pt x="1550035" y="1052195"/>
                  <a:pt x="1822450" y="892810"/>
                </a:cubicBezTo>
                <a:close/>
                <a:moveTo>
                  <a:pt x="2179955" y="880745"/>
                </a:moveTo>
                <a:cubicBezTo>
                  <a:pt x="2495550" y="612140"/>
                  <a:pt x="2707640" y="328930"/>
                  <a:pt x="2842896" y="146685"/>
                </a:cubicBezTo>
                <a:cubicBezTo>
                  <a:pt x="2870200" y="109855"/>
                  <a:pt x="2926715" y="33020"/>
                  <a:pt x="2954655" y="0"/>
                </a:cubicBezTo>
                <a:lnTo>
                  <a:pt x="2951480" y="0"/>
                </a:lnTo>
                <a:cubicBezTo>
                  <a:pt x="2948305" y="3810"/>
                  <a:pt x="2944496" y="8255"/>
                  <a:pt x="2940685" y="12700"/>
                </a:cubicBezTo>
                <a:cubicBezTo>
                  <a:pt x="2723515" y="294005"/>
                  <a:pt x="2573021" y="532130"/>
                  <a:pt x="2193925" y="864870"/>
                </a:cubicBezTo>
                <a:cubicBezTo>
                  <a:pt x="1718946" y="1234440"/>
                  <a:pt x="1551940" y="1527810"/>
                  <a:pt x="1270635" y="1947545"/>
                </a:cubicBezTo>
                <a:lnTo>
                  <a:pt x="1273810" y="1947545"/>
                </a:lnTo>
                <a:cubicBezTo>
                  <a:pt x="1274446" y="1946910"/>
                  <a:pt x="1274446" y="1946275"/>
                  <a:pt x="1275080" y="1945640"/>
                </a:cubicBezTo>
                <a:cubicBezTo>
                  <a:pt x="1303021" y="1905635"/>
                  <a:pt x="1332865" y="1859280"/>
                  <a:pt x="1367155" y="1807210"/>
                </a:cubicBezTo>
                <a:cubicBezTo>
                  <a:pt x="1623696" y="1408430"/>
                  <a:pt x="1842135" y="1140460"/>
                  <a:pt x="2179955" y="880745"/>
                </a:cubicBezTo>
                <a:close/>
                <a:moveTo>
                  <a:pt x="2309496" y="835660"/>
                </a:moveTo>
                <a:cubicBezTo>
                  <a:pt x="2542540" y="599440"/>
                  <a:pt x="2703830" y="398145"/>
                  <a:pt x="2859405" y="206375"/>
                </a:cubicBezTo>
                <a:cubicBezTo>
                  <a:pt x="2934335" y="113665"/>
                  <a:pt x="2993390" y="42545"/>
                  <a:pt x="3035300" y="635"/>
                </a:cubicBezTo>
                <a:cubicBezTo>
                  <a:pt x="3035300" y="635"/>
                  <a:pt x="3035300" y="635"/>
                  <a:pt x="3035935" y="0"/>
                </a:cubicBezTo>
                <a:lnTo>
                  <a:pt x="3031490" y="0"/>
                </a:lnTo>
                <a:cubicBezTo>
                  <a:pt x="3029585" y="1905"/>
                  <a:pt x="3027680" y="3810"/>
                  <a:pt x="3026410" y="5080"/>
                </a:cubicBezTo>
                <a:cubicBezTo>
                  <a:pt x="2827021" y="226695"/>
                  <a:pt x="2674621" y="441960"/>
                  <a:pt x="2461260" y="671195"/>
                </a:cubicBezTo>
                <a:cubicBezTo>
                  <a:pt x="2364105" y="779780"/>
                  <a:pt x="2242185" y="897890"/>
                  <a:pt x="2135505" y="1002030"/>
                </a:cubicBezTo>
                <a:cubicBezTo>
                  <a:pt x="1800860" y="1341755"/>
                  <a:pt x="1630680" y="1646555"/>
                  <a:pt x="1395096" y="1948180"/>
                </a:cubicBezTo>
                <a:lnTo>
                  <a:pt x="1398905" y="1948180"/>
                </a:lnTo>
                <a:cubicBezTo>
                  <a:pt x="1400175" y="1946275"/>
                  <a:pt x="1401446" y="1945005"/>
                  <a:pt x="1402715" y="1943735"/>
                </a:cubicBezTo>
                <a:cubicBezTo>
                  <a:pt x="1454150" y="1879600"/>
                  <a:pt x="1512571" y="1797050"/>
                  <a:pt x="1579880" y="1701800"/>
                </a:cubicBezTo>
                <a:cubicBezTo>
                  <a:pt x="1831340" y="1341120"/>
                  <a:pt x="1998980" y="1128395"/>
                  <a:pt x="2309496" y="835660"/>
                </a:cubicBezTo>
                <a:close/>
                <a:moveTo>
                  <a:pt x="2512060" y="1176020"/>
                </a:moveTo>
                <a:cubicBezTo>
                  <a:pt x="2602230" y="1015365"/>
                  <a:pt x="2646046" y="855980"/>
                  <a:pt x="2721610" y="708025"/>
                </a:cubicBezTo>
                <a:cubicBezTo>
                  <a:pt x="2852421" y="443230"/>
                  <a:pt x="3121025" y="122555"/>
                  <a:pt x="3356610" y="635"/>
                </a:cubicBezTo>
                <a:lnTo>
                  <a:pt x="3349625" y="635"/>
                </a:lnTo>
                <a:cubicBezTo>
                  <a:pt x="3348355" y="1270"/>
                  <a:pt x="3347721" y="1905"/>
                  <a:pt x="3346450" y="1905"/>
                </a:cubicBezTo>
                <a:cubicBezTo>
                  <a:pt x="3253105" y="53975"/>
                  <a:pt x="3183255" y="112395"/>
                  <a:pt x="3094990" y="196215"/>
                </a:cubicBezTo>
                <a:cubicBezTo>
                  <a:pt x="2870200" y="415290"/>
                  <a:pt x="2714625" y="671195"/>
                  <a:pt x="2616200" y="946785"/>
                </a:cubicBezTo>
                <a:cubicBezTo>
                  <a:pt x="2475865" y="1302385"/>
                  <a:pt x="2155190" y="1760220"/>
                  <a:pt x="1850390" y="1948180"/>
                </a:cubicBezTo>
                <a:lnTo>
                  <a:pt x="1856740" y="1948180"/>
                </a:lnTo>
                <a:cubicBezTo>
                  <a:pt x="1878965" y="1936115"/>
                  <a:pt x="1900555" y="1917065"/>
                  <a:pt x="1924050" y="1901825"/>
                </a:cubicBezTo>
                <a:cubicBezTo>
                  <a:pt x="2155190" y="1724660"/>
                  <a:pt x="2364740" y="1448435"/>
                  <a:pt x="2512060" y="1176020"/>
                </a:cubicBezTo>
                <a:close/>
                <a:moveTo>
                  <a:pt x="2035175" y="1661160"/>
                </a:moveTo>
                <a:cubicBezTo>
                  <a:pt x="2426971" y="1179830"/>
                  <a:pt x="2525396" y="866775"/>
                  <a:pt x="2708275" y="607060"/>
                </a:cubicBezTo>
                <a:cubicBezTo>
                  <a:pt x="2860675" y="381635"/>
                  <a:pt x="3098165" y="108585"/>
                  <a:pt x="3277235" y="0"/>
                </a:cubicBezTo>
                <a:lnTo>
                  <a:pt x="3270250" y="0"/>
                </a:lnTo>
                <a:cubicBezTo>
                  <a:pt x="3259455" y="6985"/>
                  <a:pt x="3248660" y="15875"/>
                  <a:pt x="3235960" y="23495"/>
                </a:cubicBezTo>
                <a:cubicBezTo>
                  <a:pt x="3007360" y="191135"/>
                  <a:pt x="2766060" y="492125"/>
                  <a:pt x="2600325" y="772160"/>
                </a:cubicBezTo>
                <a:cubicBezTo>
                  <a:pt x="2499996" y="949325"/>
                  <a:pt x="2446021" y="1062990"/>
                  <a:pt x="2360296" y="1196975"/>
                </a:cubicBezTo>
                <a:cubicBezTo>
                  <a:pt x="2197735" y="1460500"/>
                  <a:pt x="1956435" y="1789430"/>
                  <a:pt x="1744346" y="1947545"/>
                </a:cubicBezTo>
                <a:lnTo>
                  <a:pt x="1747521" y="1947545"/>
                </a:lnTo>
                <a:cubicBezTo>
                  <a:pt x="1825625" y="1898650"/>
                  <a:pt x="1947546" y="1766570"/>
                  <a:pt x="2035175" y="1661160"/>
                </a:cubicBezTo>
                <a:close/>
                <a:moveTo>
                  <a:pt x="3199130" y="0"/>
                </a:moveTo>
                <a:lnTo>
                  <a:pt x="3189605" y="0"/>
                </a:lnTo>
                <a:cubicBezTo>
                  <a:pt x="3129915" y="40640"/>
                  <a:pt x="3012440" y="161925"/>
                  <a:pt x="2988946" y="186690"/>
                </a:cubicBezTo>
                <a:cubicBezTo>
                  <a:pt x="2603500" y="600075"/>
                  <a:pt x="2347596" y="1030605"/>
                  <a:pt x="2075180" y="1408430"/>
                </a:cubicBezTo>
                <a:cubicBezTo>
                  <a:pt x="1957071" y="1574800"/>
                  <a:pt x="1767205" y="1826260"/>
                  <a:pt x="1631315" y="1947545"/>
                </a:cubicBezTo>
                <a:lnTo>
                  <a:pt x="1639571" y="1947545"/>
                </a:lnTo>
                <a:cubicBezTo>
                  <a:pt x="1645285" y="1941830"/>
                  <a:pt x="1651000" y="1934845"/>
                  <a:pt x="1657350" y="1930400"/>
                </a:cubicBezTo>
                <a:cubicBezTo>
                  <a:pt x="2075180" y="1511300"/>
                  <a:pt x="2419985" y="848360"/>
                  <a:pt x="2837180" y="366395"/>
                </a:cubicBezTo>
                <a:cubicBezTo>
                  <a:pt x="2921000" y="264160"/>
                  <a:pt x="3103880" y="66040"/>
                  <a:pt x="3199130" y="0"/>
                </a:cubicBezTo>
                <a:close/>
                <a:moveTo>
                  <a:pt x="2517775" y="683895"/>
                </a:moveTo>
                <a:cubicBezTo>
                  <a:pt x="2735580" y="422275"/>
                  <a:pt x="2994660" y="103505"/>
                  <a:pt x="3115946" y="0"/>
                </a:cubicBezTo>
                <a:lnTo>
                  <a:pt x="3111500" y="0"/>
                </a:lnTo>
                <a:cubicBezTo>
                  <a:pt x="3103246" y="6985"/>
                  <a:pt x="3096260" y="15240"/>
                  <a:pt x="3086100" y="22860"/>
                </a:cubicBezTo>
                <a:cubicBezTo>
                  <a:pt x="2989580" y="107950"/>
                  <a:pt x="2732405" y="420370"/>
                  <a:pt x="2573655" y="612140"/>
                </a:cubicBezTo>
                <a:cubicBezTo>
                  <a:pt x="2506346" y="692785"/>
                  <a:pt x="2435225" y="777875"/>
                  <a:pt x="2361565" y="864870"/>
                </a:cubicBezTo>
                <a:cubicBezTo>
                  <a:pt x="1990725" y="1289685"/>
                  <a:pt x="1770380" y="1664335"/>
                  <a:pt x="1517015" y="1947545"/>
                </a:cubicBezTo>
                <a:lnTo>
                  <a:pt x="1518285" y="1947545"/>
                </a:lnTo>
                <a:cubicBezTo>
                  <a:pt x="1614805" y="1852295"/>
                  <a:pt x="1725296" y="1693545"/>
                  <a:pt x="1857375" y="1515110"/>
                </a:cubicBezTo>
                <a:cubicBezTo>
                  <a:pt x="2149475" y="1110615"/>
                  <a:pt x="2273300" y="975360"/>
                  <a:pt x="2517775" y="68389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-1174326" y="2220424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439062" y="-278417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75250" y="1991825"/>
            <a:ext cx="7193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9146436" cy="5144872"/>
          </a:xfrm>
          <a:custGeom>
            <a:avLst/>
            <a:gdLst/>
            <a:ahLst/>
            <a:cxnLst/>
            <a:rect l="l" t="t" r="r" b="b"/>
            <a:pathLst>
              <a:path w="3464559" h="1948815" extrusionOk="0">
                <a:moveTo>
                  <a:pt x="1162685" y="742315"/>
                </a:moveTo>
                <a:cubicBezTo>
                  <a:pt x="1426846" y="572135"/>
                  <a:pt x="1547496" y="304800"/>
                  <a:pt x="1484630" y="635"/>
                </a:cubicBezTo>
                <a:lnTo>
                  <a:pt x="1482090" y="635"/>
                </a:lnTo>
                <a:cubicBezTo>
                  <a:pt x="1486535" y="20320"/>
                  <a:pt x="1490346" y="44450"/>
                  <a:pt x="1493521" y="70485"/>
                </a:cubicBezTo>
                <a:cubicBezTo>
                  <a:pt x="1530350" y="407035"/>
                  <a:pt x="1348105" y="641985"/>
                  <a:pt x="1092835" y="781050"/>
                </a:cubicBezTo>
                <a:cubicBezTo>
                  <a:pt x="1033145" y="814705"/>
                  <a:pt x="960120" y="843280"/>
                  <a:pt x="897255" y="874395"/>
                </a:cubicBezTo>
                <a:cubicBezTo>
                  <a:pt x="698500" y="972185"/>
                  <a:pt x="528955" y="1082675"/>
                  <a:pt x="391795" y="1240155"/>
                </a:cubicBezTo>
                <a:cubicBezTo>
                  <a:pt x="236220" y="1420495"/>
                  <a:pt x="145415" y="1656715"/>
                  <a:pt x="123825" y="1948180"/>
                </a:cubicBezTo>
                <a:lnTo>
                  <a:pt x="123825" y="1948180"/>
                </a:lnTo>
                <a:cubicBezTo>
                  <a:pt x="152400" y="1689100"/>
                  <a:pt x="210185" y="1506855"/>
                  <a:pt x="313055" y="1349375"/>
                </a:cubicBezTo>
                <a:cubicBezTo>
                  <a:pt x="575945" y="954405"/>
                  <a:pt x="1013460" y="850265"/>
                  <a:pt x="1162685" y="742315"/>
                </a:cubicBezTo>
                <a:close/>
                <a:moveTo>
                  <a:pt x="1208405" y="768350"/>
                </a:moveTo>
                <a:cubicBezTo>
                  <a:pt x="1482090" y="605155"/>
                  <a:pt x="1635760" y="338455"/>
                  <a:pt x="1587500" y="10795"/>
                </a:cubicBezTo>
                <a:cubicBezTo>
                  <a:pt x="1586865" y="7620"/>
                  <a:pt x="1586230" y="3810"/>
                  <a:pt x="1586230" y="635"/>
                </a:cubicBezTo>
                <a:lnTo>
                  <a:pt x="1583055" y="635"/>
                </a:lnTo>
                <a:cubicBezTo>
                  <a:pt x="1583055" y="635"/>
                  <a:pt x="1583055" y="635"/>
                  <a:pt x="1583055" y="1270"/>
                </a:cubicBezTo>
                <a:cubicBezTo>
                  <a:pt x="1588771" y="36195"/>
                  <a:pt x="1593850" y="81280"/>
                  <a:pt x="1593850" y="134620"/>
                </a:cubicBezTo>
                <a:cubicBezTo>
                  <a:pt x="1588771" y="465455"/>
                  <a:pt x="1385571" y="676275"/>
                  <a:pt x="1143000" y="802640"/>
                </a:cubicBezTo>
                <a:cubicBezTo>
                  <a:pt x="1069340" y="842010"/>
                  <a:pt x="980440" y="873125"/>
                  <a:pt x="904875" y="909955"/>
                </a:cubicBezTo>
                <a:cubicBezTo>
                  <a:pt x="687070" y="1014730"/>
                  <a:pt x="492760" y="1145540"/>
                  <a:pt x="355600" y="1339215"/>
                </a:cubicBezTo>
                <a:cubicBezTo>
                  <a:pt x="234950" y="1508760"/>
                  <a:pt x="179705" y="1708785"/>
                  <a:pt x="155575" y="1924685"/>
                </a:cubicBezTo>
                <a:cubicBezTo>
                  <a:pt x="154940" y="1932940"/>
                  <a:pt x="153035" y="1941195"/>
                  <a:pt x="153035" y="1948815"/>
                </a:cubicBezTo>
                <a:lnTo>
                  <a:pt x="156210" y="1948815"/>
                </a:lnTo>
                <a:cubicBezTo>
                  <a:pt x="167005" y="1845310"/>
                  <a:pt x="181610" y="1763395"/>
                  <a:pt x="201930" y="1685290"/>
                </a:cubicBezTo>
                <a:cubicBezTo>
                  <a:pt x="370840" y="1021080"/>
                  <a:pt x="1032510" y="889635"/>
                  <a:pt x="1208405" y="768350"/>
                </a:cubicBezTo>
                <a:close/>
                <a:moveTo>
                  <a:pt x="1312546" y="758190"/>
                </a:moveTo>
                <a:cubicBezTo>
                  <a:pt x="1579880" y="587375"/>
                  <a:pt x="1724660" y="316865"/>
                  <a:pt x="1685925" y="635"/>
                </a:cubicBezTo>
                <a:lnTo>
                  <a:pt x="1683385" y="635"/>
                </a:lnTo>
                <a:cubicBezTo>
                  <a:pt x="1687830" y="34925"/>
                  <a:pt x="1691005" y="81280"/>
                  <a:pt x="1689100" y="133985"/>
                </a:cubicBezTo>
                <a:cubicBezTo>
                  <a:pt x="1671955" y="469265"/>
                  <a:pt x="1462405" y="680720"/>
                  <a:pt x="1223646" y="807085"/>
                </a:cubicBezTo>
                <a:cubicBezTo>
                  <a:pt x="1179196" y="830580"/>
                  <a:pt x="1132840" y="852170"/>
                  <a:pt x="1082675" y="871855"/>
                </a:cubicBezTo>
                <a:cubicBezTo>
                  <a:pt x="732790" y="1004570"/>
                  <a:pt x="488315" y="1180465"/>
                  <a:pt x="348615" y="1404620"/>
                </a:cubicBezTo>
                <a:cubicBezTo>
                  <a:pt x="238760" y="1581785"/>
                  <a:pt x="196215" y="1781810"/>
                  <a:pt x="184785" y="1948180"/>
                </a:cubicBezTo>
                <a:lnTo>
                  <a:pt x="185420" y="1948180"/>
                </a:lnTo>
                <a:cubicBezTo>
                  <a:pt x="207010" y="1772920"/>
                  <a:pt x="234315" y="1593850"/>
                  <a:pt x="348615" y="1409700"/>
                </a:cubicBezTo>
                <a:cubicBezTo>
                  <a:pt x="636905" y="963930"/>
                  <a:pt x="1096646" y="910590"/>
                  <a:pt x="1312546" y="758190"/>
                </a:cubicBezTo>
                <a:close/>
                <a:moveTo>
                  <a:pt x="1169035" y="676910"/>
                </a:moveTo>
                <a:cubicBezTo>
                  <a:pt x="1337946" y="538480"/>
                  <a:pt x="1438275" y="332105"/>
                  <a:pt x="1400810" y="78740"/>
                </a:cubicBezTo>
                <a:cubicBezTo>
                  <a:pt x="1395730" y="50165"/>
                  <a:pt x="1391921" y="21590"/>
                  <a:pt x="1384935" y="635"/>
                </a:cubicBezTo>
                <a:lnTo>
                  <a:pt x="1379221" y="635"/>
                </a:lnTo>
                <a:cubicBezTo>
                  <a:pt x="1456055" y="304165"/>
                  <a:pt x="1341755" y="559435"/>
                  <a:pt x="1098550" y="722630"/>
                </a:cubicBezTo>
                <a:cubicBezTo>
                  <a:pt x="1061085" y="748030"/>
                  <a:pt x="1019810" y="772160"/>
                  <a:pt x="975360" y="794385"/>
                </a:cubicBezTo>
                <a:cubicBezTo>
                  <a:pt x="622935" y="960755"/>
                  <a:pt x="400685" y="1129030"/>
                  <a:pt x="257810" y="1369695"/>
                </a:cubicBezTo>
                <a:cubicBezTo>
                  <a:pt x="156845" y="1543050"/>
                  <a:pt x="114935" y="1722120"/>
                  <a:pt x="89535" y="1929765"/>
                </a:cubicBezTo>
                <a:cubicBezTo>
                  <a:pt x="88265" y="1936750"/>
                  <a:pt x="87630" y="1943100"/>
                  <a:pt x="87630" y="1948815"/>
                </a:cubicBezTo>
                <a:lnTo>
                  <a:pt x="92075" y="1948815"/>
                </a:lnTo>
                <a:cubicBezTo>
                  <a:pt x="109220" y="1834515"/>
                  <a:pt x="123190" y="1727200"/>
                  <a:pt x="151130" y="1637665"/>
                </a:cubicBezTo>
                <a:cubicBezTo>
                  <a:pt x="342900" y="966470"/>
                  <a:pt x="972185" y="860425"/>
                  <a:pt x="1169035" y="676910"/>
                </a:cubicBezTo>
                <a:close/>
                <a:moveTo>
                  <a:pt x="1030605" y="650875"/>
                </a:moveTo>
                <a:cubicBezTo>
                  <a:pt x="1231265" y="472440"/>
                  <a:pt x="1261110" y="227965"/>
                  <a:pt x="1178560" y="635"/>
                </a:cubicBezTo>
                <a:lnTo>
                  <a:pt x="1175385" y="635"/>
                </a:lnTo>
                <a:cubicBezTo>
                  <a:pt x="1190625" y="41910"/>
                  <a:pt x="1201421" y="85090"/>
                  <a:pt x="1207771" y="118110"/>
                </a:cubicBezTo>
                <a:cubicBezTo>
                  <a:pt x="1252855" y="367665"/>
                  <a:pt x="1154430" y="569595"/>
                  <a:pt x="951865" y="709295"/>
                </a:cubicBezTo>
                <a:cubicBezTo>
                  <a:pt x="926465" y="727075"/>
                  <a:pt x="899795" y="743585"/>
                  <a:pt x="870585" y="759460"/>
                </a:cubicBezTo>
                <a:cubicBezTo>
                  <a:pt x="557530" y="932180"/>
                  <a:pt x="371475" y="1082040"/>
                  <a:pt x="243840" y="1265555"/>
                </a:cubicBezTo>
                <a:cubicBezTo>
                  <a:pt x="123825" y="1440180"/>
                  <a:pt x="47625" y="1658620"/>
                  <a:pt x="21590" y="1948180"/>
                </a:cubicBezTo>
                <a:lnTo>
                  <a:pt x="21590" y="1948180"/>
                </a:lnTo>
                <a:cubicBezTo>
                  <a:pt x="59690" y="1642745"/>
                  <a:pt x="123190" y="1440815"/>
                  <a:pt x="251460" y="1259205"/>
                </a:cubicBezTo>
                <a:cubicBezTo>
                  <a:pt x="514985" y="897890"/>
                  <a:pt x="885825" y="791210"/>
                  <a:pt x="1030605" y="650875"/>
                </a:cubicBezTo>
                <a:close/>
                <a:moveTo>
                  <a:pt x="955675" y="1035050"/>
                </a:moveTo>
                <a:cubicBezTo>
                  <a:pt x="1100455" y="967740"/>
                  <a:pt x="1285875" y="924560"/>
                  <a:pt x="1424305" y="849630"/>
                </a:cubicBezTo>
                <a:cubicBezTo>
                  <a:pt x="1666875" y="726440"/>
                  <a:pt x="1883410" y="528320"/>
                  <a:pt x="1959610" y="223520"/>
                </a:cubicBezTo>
                <a:cubicBezTo>
                  <a:pt x="1980565" y="133350"/>
                  <a:pt x="1985646" y="80010"/>
                  <a:pt x="1984375" y="635"/>
                </a:cubicBezTo>
                <a:lnTo>
                  <a:pt x="1981835" y="635"/>
                </a:lnTo>
                <a:cubicBezTo>
                  <a:pt x="1988185" y="438785"/>
                  <a:pt x="1694180" y="748030"/>
                  <a:pt x="1297305" y="904240"/>
                </a:cubicBezTo>
                <a:cubicBezTo>
                  <a:pt x="1157605" y="956945"/>
                  <a:pt x="1005840" y="1001395"/>
                  <a:pt x="887095" y="1064260"/>
                </a:cubicBezTo>
                <a:cubicBezTo>
                  <a:pt x="495300" y="1257935"/>
                  <a:pt x="285750" y="1552575"/>
                  <a:pt x="273685" y="1948180"/>
                </a:cubicBezTo>
                <a:lnTo>
                  <a:pt x="273685" y="1948180"/>
                </a:lnTo>
                <a:cubicBezTo>
                  <a:pt x="300355" y="1496695"/>
                  <a:pt x="537845" y="1223645"/>
                  <a:pt x="955675" y="1035050"/>
                </a:cubicBezTo>
                <a:close/>
                <a:moveTo>
                  <a:pt x="1320165" y="807085"/>
                </a:moveTo>
                <a:cubicBezTo>
                  <a:pt x="1630046" y="637540"/>
                  <a:pt x="1815465" y="351155"/>
                  <a:pt x="1785621" y="635"/>
                </a:cubicBezTo>
                <a:lnTo>
                  <a:pt x="1783080" y="635"/>
                </a:lnTo>
                <a:cubicBezTo>
                  <a:pt x="1784985" y="20320"/>
                  <a:pt x="1786255" y="43815"/>
                  <a:pt x="1786255" y="70485"/>
                </a:cubicBezTo>
                <a:cubicBezTo>
                  <a:pt x="1784985" y="448310"/>
                  <a:pt x="1544955" y="697230"/>
                  <a:pt x="1259840" y="835660"/>
                </a:cubicBezTo>
                <a:cubicBezTo>
                  <a:pt x="1178560" y="876935"/>
                  <a:pt x="1080135" y="908050"/>
                  <a:pt x="993140" y="944880"/>
                </a:cubicBezTo>
                <a:cubicBezTo>
                  <a:pt x="774700" y="1038225"/>
                  <a:pt x="589280" y="1151890"/>
                  <a:pt x="445135" y="1323340"/>
                </a:cubicBezTo>
                <a:cubicBezTo>
                  <a:pt x="328295" y="1461135"/>
                  <a:pt x="256540" y="1637030"/>
                  <a:pt x="227965" y="1830070"/>
                </a:cubicBezTo>
                <a:cubicBezTo>
                  <a:pt x="221615" y="1870075"/>
                  <a:pt x="217170" y="1908810"/>
                  <a:pt x="213360" y="1948180"/>
                </a:cubicBezTo>
                <a:lnTo>
                  <a:pt x="215900" y="1948180"/>
                </a:lnTo>
                <a:cubicBezTo>
                  <a:pt x="230505" y="1801495"/>
                  <a:pt x="257175" y="1619250"/>
                  <a:pt x="365760" y="1439545"/>
                </a:cubicBezTo>
                <a:cubicBezTo>
                  <a:pt x="636905" y="1000125"/>
                  <a:pt x="1139825" y="920750"/>
                  <a:pt x="1320165" y="807085"/>
                </a:cubicBezTo>
                <a:close/>
                <a:moveTo>
                  <a:pt x="1230630" y="967740"/>
                </a:moveTo>
                <a:cubicBezTo>
                  <a:pt x="1319530" y="939800"/>
                  <a:pt x="1398905" y="908050"/>
                  <a:pt x="1474471" y="871220"/>
                </a:cubicBezTo>
                <a:cubicBezTo>
                  <a:pt x="1827530" y="702310"/>
                  <a:pt x="2080896" y="388620"/>
                  <a:pt x="2082165" y="0"/>
                </a:cubicBezTo>
                <a:lnTo>
                  <a:pt x="2081530" y="0"/>
                </a:lnTo>
                <a:cubicBezTo>
                  <a:pt x="2064385" y="457835"/>
                  <a:pt x="1764665" y="763270"/>
                  <a:pt x="1343660" y="925195"/>
                </a:cubicBezTo>
                <a:cubicBezTo>
                  <a:pt x="1207771" y="975360"/>
                  <a:pt x="1030605" y="1023620"/>
                  <a:pt x="901700" y="1091565"/>
                </a:cubicBezTo>
                <a:cubicBezTo>
                  <a:pt x="525780" y="1273810"/>
                  <a:pt x="302895" y="1569085"/>
                  <a:pt x="300355" y="1948180"/>
                </a:cubicBezTo>
                <a:lnTo>
                  <a:pt x="300355" y="1948180"/>
                </a:lnTo>
                <a:cubicBezTo>
                  <a:pt x="322580" y="1429385"/>
                  <a:pt x="676275" y="1136650"/>
                  <a:pt x="1230630" y="967740"/>
                </a:cubicBezTo>
                <a:close/>
                <a:moveTo>
                  <a:pt x="1195071" y="1046480"/>
                </a:moveTo>
                <a:cubicBezTo>
                  <a:pt x="1330325" y="1007110"/>
                  <a:pt x="1464310" y="968375"/>
                  <a:pt x="1579246" y="914400"/>
                </a:cubicBezTo>
                <a:cubicBezTo>
                  <a:pt x="1960880" y="743585"/>
                  <a:pt x="2251710" y="423545"/>
                  <a:pt x="2280921" y="635"/>
                </a:cubicBezTo>
                <a:lnTo>
                  <a:pt x="2277746" y="635"/>
                </a:lnTo>
                <a:cubicBezTo>
                  <a:pt x="2277110" y="14605"/>
                  <a:pt x="2275840" y="30480"/>
                  <a:pt x="2273300" y="48895"/>
                </a:cubicBezTo>
                <a:cubicBezTo>
                  <a:pt x="2211705" y="528320"/>
                  <a:pt x="1842771" y="831215"/>
                  <a:pt x="1410335" y="978535"/>
                </a:cubicBezTo>
                <a:cubicBezTo>
                  <a:pt x="1279525" y="1021715"/>
                  <a:pt x="1112521" y="1062355"/>
                  <a:pt x="986155" y="1122045"/>
                </a:cubicBezTo>
                <a:cubicBezTo>
                  <a:pt x="692150" y="1250315"/>
                  <a:pt x="403225" y="1477645"/>
                  <a:pt x="356870" y="1850390"/>
                </a:cubicBezTo>
                <a:cubicBezTo>
                  <a:pt x="351790" y="1891665"/>
                  <a:pt x="351155" y="1925320"/>
                  <a:pt x="351155" y="1948815"/>
                </a:cubicBezTo>
                <a:lnTo>
                  <a:pt x="353695" y="1948815"/>
                </a:lnTo>
                <a:cubicBezTo>
                  <a:pt x="353695" y="1877060"/>
                  <a:pt x="358775" y="1717675"/>
                  <a:pt x="467360" y="1541145"/>
                </a:cubicBezTo>
                <a:cubicBezTo>
                  <a:pt x="627380" y="1284605"/>
                  <a:pt x="903605" y="1139190"/>
                  <a:pt x="1195071" y="1046480"/>
                </a:cubicBezTo>
                <a:close/>
                <a:moveTo>
                  <a:pt x="1263015" y="992505"/>
                </a:moveTo>
                <a:cubicBezTo>
                  <a:pt x="1346835" y="967740"/>
                  <a:pt x="1422400" y="939800"/>
                  <a:pt x="1495425" y="906780"/>
                </a:cubicBezTo>
                <a:cubicBezTo>
                  <a:pt x="1878965" y="739775"/>
                  <a:pt x="2167255" y="415290"/>
                  <a:pt x="2181225" y="0"/>
                </a:cubicBezTo>
                <a:lnTo>
                  <a:pt x="2180590" y="0"/>
                </a:lnTo>
                <a:cubicBezTo>
                  <a:pt x="2143125" y="546735"/>
                  <a:pt x="1732915" y="866775"/>
                  <a:pt x="1177925" y="1015365"/>
                </a:cubicBezTo>
                <a:cubicBezTo>
                  <a:pt x="638810" y="1185545"/>
                  <a:pt x="323850" y="1515110"/>
                  <a:pt x="328295" y="1947545"/>
                </a:cubicBezTo>
                <a:lnTo>
                  <a:pt x="328295" y="1947545"/>
                </a:lnTo>
                <a:cubicBezTo>
                  <a:pt x="337820" y="1456690"/>
                  <a:pt x="701675" y="1151255"/>
                  <a:pt x="1263015" y="992505"/>
                </a:cubicBezTo>
                <a:close/>
                <a:moveTo>
                  <a:pt x="482600" y="971550"/>
                </a:moveTo>
                <a:cubicBezTo>
                  <a:pt x="714375" y="788035"/>
                  <a:pt x="902970" y="720725"/>
                  <a:pt x="1006475" y="592455"/>
                </a:cubicBezTo>
                <a:cubicBezTo>
                  <a:pt x="1160780" y="415290"/>
                  <a:pt x="1156335" y="191135"/>
                  <a:pt x="1075690" y="635"/>
                </a:cubicBezTo>
                <a:lnTo>
                  <a:pt x="1072515" y="635"/>
                </a:lnTo>
                <a:cubicBezTo>
                  <a:pt x="1089025" y="40005"/>
                  <a:pt x="1102360" y="80645"/>
                  <a:pt x="1109980" y="113030"/>
                </a:cubicBezTo>
                <a:cubicBezTo>
                  <a:pt x="1169035" y="358775"/>
                  <a:pt x="1082040" y="561975"/>
                  <a:pt x="875665" y="705485"/>
                </a:cubicBezTo>
                <a:cubicBezTo>
                  <a:pt x="489585" y="941705"/>
                  <a:pt x="247650" y="1111250"/>
                  <a:pt x="104775" y="1447165"/>
                </a:cubicBezTo>
                <a:cubicBezTo>
                  <a:pt x="58420" y="1558290"/>
                  <a:pt x="22860" y="1685290"/>
                  <a:pt x="635" y="1831975"/>
                </a:cubicBezTo>
                <a:lnTo>
                  <a:pt x="635" y="1849755"/>
                </a:lnTo>
                <a:cubicBezTo>
                  <a:pt x="63500" y="1457325"/>
                  <a:pt x="182245" y="1210945"/>
                  <a:pt x="482600" y="971550"/>
                </a:cubicBezTo>
                <a:close/>
                <a:moveTo>
                  <a:pt x="1353821" y="839470"/>
                </a:moveTo>
                <a:cubicBezTo>
                  <a:pt x="1670050" y="679450"/>
                  <a:pt x="1882775" y="408305"/>
                  <a:pt x="1887855" y="52705"/>
                </a:cubicBezTo>
                <a:cubicBezTo>
                  <a:pt x="1887221" y="38100"/>
                  <a:pt x="1888490" y="15875"/>
                  <a:pt x="1886585" y="635"/>
                </a:cubicBezTo>
                <a:lnTo>
                  <a:pt x="1880871" y="635"/>
                </a:lnTo>
                <a:cubicBezTo>
                  <a:pt x="1880871" y="635"/>
                  <a:pt x="1880871" y="1270"/>
                  <a:pt x="1880871" y="1270"/>
                </a:cubicBezTo>
                <a:cubicBezTo>
                  <a:pt x="1898015" y="332740"/>
                  <a:pt x="1724660" y="602615"/>
                  <a:pt x="1467485" y="767715"/>
                </a:cubicBezTo>
                <a:cubicBezTo>
                  <a:pt x="1337946" y="856615"/>
                  <a:pt x="1172210" y="911225"/>
                  <a:pt x="1020445" y="967740"/>
                </a:cubicBezTo>
                <a:cubicBezTo>
                  <a:pt x="803910" y="1056005"/>
                  <a:pt x="619760" y="1165860"/>
                  <a:pt x="474980" y="1332230"/>
                </a:cubicBezTo>
                <a:cubicBezTo>
                  <a:pt x="329565" y="1499870"/>
                  <a:pt x="271145" y="1687195"/>
                  <a:pt x="248920" y="1869440"/>
                </a:cubicBezTo>
                <a:cubicBezTo>
                  <a:pt x="245745" y="1896745"/>
                  <a:pt x="242570" y="1923415"/>
                  <a:pt x="240665" y="1948180"/>
                </a:cubicBezTo>
                <a:lnTo>
                  <a:pt x="245745" y="1948180"/>
                </a:lnTo>
                <a:cubicBezTo>
                  <a:pt x="260985" y="1810385"/>
                  <a:pt x="280035" y="1636395"/>
                  <a:pt x="391160" y="1455420"/>
                </a:cubicBezTo>
                <a:cubicBezTo>
                  <a:pt x="663575" y="1021080"/>
                  <a:pt x="1175385" y="942975"/>
                  <a:pt x="1353821" y="839470"/>
                </a:cubicBezTo>
                <a:close/>
                <a:moveTo>
                  <a:pt x="847725" y="561340"/>
                </a:moveTo>
                <a:cubicBezTo>
                  <a:pt x="1028065" y="394335"/>
                  <a:pt x="1018540" y="168910"/>
                  <a:pt x="935355" y="0"/>
                </a:cubicBezTo>
                <a:lnTo>
                  <a:pt x="929640" y="0"/>
                </a:lnTo>
                <a:cubicBezTo>
                  <a:pt x="1019810" y="184785"/>
                  <a:pt x="1021080" y="412750"/>
                  <a:pt x="817880" y="580390"/>
                </a:cubicBezTo>
                <a:cubicBezTo>
                  <a:pt x="760730" y="628650"/>
                  <a:pt x="685800" y="666750"/>
                  <a:pt x="632460" y="700405"/>
                </a:cubicBezTo>
                <a:cubicBezTo>
                  <a:pt x="505460" y="777875"/>
                  <a:pt x="403225" y="847090"/>
                  <a:pt x="317500" y="922655"/>
                </a:cubicBezTo>
                <a:cubicBezTo>
                  <a:pt x="161290" y="1059180"/>
                  <a:pt x="53975" y="1224915"/>
                  <a:pt x="635" y="1468120"/>
                </a:cubicBezTo>
                <a:lnTo>
                  <a:pt x="635" y="1495425"/>
                </a:lnTo>
                <a:cubicBezTo>
                  <a:pt x="36195" y="1318895"/>
                  <a:pt x="97790" y="1179830"/>
                  <a:pt x="192405" y="1061085"/>
                </a:cubicBezTo>
                <a:cubicBezTo>
                  <a:pt x="417830" y="784225"/>
                  <a:pt x="725170" y="681355"/>
                  <a:pt x="847725" y="561340"/>
                </a:cubicBezTo>
                <a:close/>
                <a:moveTo>
                  <a:pt x="407035" y="220345"/>
                </a:moveTo>
                <a:cubicBezTo>
                  <a:pt x="454660" y="158115"/>
                  <a:pt x="434340" y="57150"/>
                  <a:pt x="375285" y="0"/>
                </a:cubicBezTo>
                <a:lnTo>
                  <a:pt x="371475" y="0"/>
                </a:lnTo>
                <a:cubicBezTo>
                  <a:pt x="386080" y="14605"/>
                  <a:pt x="399415" y="32385"/>
                  <a:pt x="409575" y="52705"/>
                </a:cubicBezTo>
                <a:cubicBezTo>
                  <a:pt x="467995" y="172085"/>
                  <a:pt x="401955" y="253365"/>
                  <a:pt x="299720" y="292100"/>
                </a:cubicBezTo>
                <a:cubicBezTo>
                  <a:pt x="228600" y="322580"/>
                  <a:pt x="161925" y="342900"/>
                  <a:pt x="105410" y="360680"/>
                </a:cubicBezTo>
                <a:cubicBezTo>
                  <a:pt x="69850" y="373380"/>
                  <a:pt x="27940" y="382270"/>
                  <a:pt x="635" y="395605"/>
                </a:cubicBezTo>
                <a:lnTo>
                  <a:pt x="635" y="398780"/>
                </a:lnTo>
                <a:cubicBezTo>
                  <a:pt x="115570" y="354965"/>
                  <a:pt x="356870" y="301625"/>
                  <a:pt x="407035" y="220345"/>
                </a:cubicBezTo>
                <a:close/>
                <a:moveTo>
                  <a:pt x="1019810" y="442595"/>
                </a:moveTo>
                <a:cubicBezTo>
                  <a:pt x="1108075" y="255270"/>
                  <a:pt x="1031240" y="52070"/>
                  <a:pt x="1005205" y="0"/>
                </a:cubicBezTo>
                <a:lnTo>
                  <a:pt x="1002030" y="0"/>
                </a:lnTo>
                <a:cubicBezTo>
                  <a:pt x="1002665" y="1905"/>
                  <a:pt x="1003935" y="3810"/>
                  <a:pt x="1005205" y="6350"/>
                </a:cubicBezTo>
                <a:cubicBezTo>
                  <a:pt x="1104265" y="233045"/>
                  <a:pt x="1065530" y="450215"/>
                  <a:pt x="896620" y="603250"/>
                </a:cubicBezTo>
                <a:cubicBezTo>
                  <a:pt x="841375" y="655955"/>
                  <a:pt x="762000" y="699135"/>
                  <a:pt x="684530" y="746760"/>
                </a:cubicBezTo>
                <a:cubicBezTo>
                  <a:pt x="299085" y="981710"/>
                  <a:pt x="74295" y="1210310"/>
                  <a:pt x="1270" y="1652270"/>
                </a:cubicBezTo>
                <a:lnTo>
                  <a:pt x="1270" y="1664335"/>
                </a:lnTo>
                <a:cubicBezTo>
                  <a:pt x="38735" y="1448435"/>
                  <a:pt x="106045" y="1283335"/>
                  <a:pt x="211455" y="1143635"/>
                </a:cubicBezTo>
                <a:cubicBezTo>
                  <a:pt x="512445" y="758190"/>
                  <a:pt x="909320" y="711835"/>
                  <a:pt x="1019810" y="442595"/>
                </a:cubicBezTo>
                <a:close/>
                <a:moveTo>
                  <a:pt x="466725" y="258445"/>
                </a:moveTo>
                <a:cubicBezTo>
                  <a:pt x="527050" y="182880"/>
                  <a:pt x="506730" y="67945"/>
                  <a:pt x="443230" y="635"/>
                </a:cubicBezTo>
                <a:lnTo>
                  <a:pt x="440055" y="635"/>
                </a:lnTo>
                <a:cubicBezTo>
                  <a:pt x="454025" y="15875"/>
                  <a:pt x="466725" y="34925"/>
                  <a:pt x="477520" y="57150"/>
                </a:cubicBezTo>
                <a:cubicBezTo>
                  <a:pt x="528320" y="163830"/>
                  <a:pt x="488950" y="246380"/>
                  <a:pt x="422910" y="297180"/>
                </a:cubicBezTo>
                <a:cubicBezTo>
                  <a:pt x="360045" y="342900"/>
                  <a:pt x="262255" y="375920"/>
                  <a:pt x="194945" y="405130"/>
                </a:cubicBezTo>
                <a:cubicBezTo>
                  <a:pt x="116840" y="437515"/>
                  <a:pt x="50800" y="462915"/>
                  <a:pt x="635" y="498475"/>
                </a:cubicBezTo>
                <a:lnTo>
                  <a:pt x="635" y="501650"/>
                </a:lnTo>
                <a:cubicBezTo>
                  <a:pt x="120015" y="415925"/>
                  <a:pt x="402590" y="353060"/>
                  <a:pt x="466725" y="258445"/>
                </a:cubicBezTo>
                <a:close/>
                <a:moveTo>
                  <a:pt x="266065" y="0"/>
                </a:moveTo>
                <a:lnTo>
                  <a:pt x="258445" y="0"/>
                </a:lnTo>
                <a:cubicBezTo>
                  <a:pt x="394335" y="180975"/>
                  <a:pt x="101600" y="205740"/>
                  <a:pt x="635" y="194310"/>
                </a:cubicBezTo>
                <a:lnTo>
                  <a:pt x="635" y="200025"/>
                </a:lnTo>
                <a:cubicBezTo>
                  <a:pt x="18415" y="201930"/>
                  <a:pt x="30480" y="202565"/>
                  <a:pt x="51435" y="202565"/>
                </a:cubicBezTo>
                <a:cubicBezTo>
                  <a:pt x="368935" y="193675"/>
                  <a:pt x="304800" y="46355"/>
                  <a:pt x="266065" y="0"/>
                </a:cubicBezTo>
                <a:close/>
                <a:moveTo>
                  <a:pt x="226060" y="0"/>
                </a:moveTo>
                <a:lnTo>
                  <a:pt x="224790" y="0"/>
                </a:lnTo>
                <a:cubicBezTo>
                  <a:pt x="243205" y="86360"/>
                  <a:pt x="132715" y="92075"/>
                  <a:pt x="64135" y="88265"/>
                </a:cubicBezTo>
                <a:cubicBezTo>
                  <a:pt x="42545" y="86360"/>
                  <a:pt x="20955" y="81915"/>
                  <a:pt x="635" y="76200"/>
                </a:cubicBezTo>
                <a:lnTo>
                  <a:pt x="635" y="79375"/>
                </a:lnTo>
                <a:cubicBezTo>
                  <a:pt x="80645" y="104775"/>
                  <a:pt x="257175" y="99695"/>
                  <a:pt x="226060" y="0"/>
                </a:cubicBezTo>
                <a:close/>
                <a:moveTo>
                  <a:pt x="283210" y="443230"/>
                </a:moveTo>
                <a:cubicBezTo>
                  <a:pt x="358775" y="404495"/>
                  <a:pt x="460375" y="369570"/>
                  <a:pt x="516890" y="306705"/>
                </a:cubicBezTo>
                <a:cubicBezTo>
                  <a:pt x="626745" y="179705"/>
                  <a:pt x="544830" y="41910"/>
                  <a:pt x="511810" y="0"/>
                </a:cubicBezTo>
                <a:lnTo>
                  <a:pt x="508000" y="0"/>
                </a:lnTo>
                <a:cubicBezTo>
                  <a:pt x="509270" y="1270"/>
                  <a:pt x="510540" y="3175"/>
                  <a:pt x="511810" y="5080"/>
                </a:cubicBezTo>
                <a:cubicBezTo>
                  <a:pt x="584835" y="101600"/>
                  <a:pt x="596265" y="231775"/>
                  <a:pt x="495935" y="323215"/>
                </a:cubicBezTo>
                <a:cubicBezTo>
                  <a:pt x="455930" y="360680"/>
                  <a:pt x="397510" y="384810"/>
                  <a:pt x="361315" y="403225"/>
                </a:cubicBezTo>
                <a:cubicBezTo>
                  <a:pt x="234950" y="467360"/>
                  <a:pt x="86995" y="519430"/>
                  <a:pt x="0" y="610870"/>
                </a:cubicBezTo>
                <a:lnTo>
                  <a:pt x="0" y="614045"/>
                </a:lnTo>
                <a:cubicBezTo>
                  <a:pt x="60960" y="548005"/>
                  <a:pt x="159385" y="502285"/>
                  <a:pt x="283210" y="443230"/>
                </a:cubicBezTo>
                <a:close/>
                <a:moveTo>
                  <a:pt x="5715" y="304165"/>
                </a:moveTo>
                <a:cubicBezTo>
                  <a:pt x="74930" y="295275"/>
                  <a:pt x="172720" y="281305"/>
                  <a:pt x="273685" y="239395"/>
                </a:cubicBezTo>
                <a:cubicBezTo>
                  <a:pt x="400685" y="186690"/>
                  <a:pt x="379095" y="69850"/>
                  <a:pt x="309245" y="635"/>
                </a:cubicBezTo>
                <a:cubicBezTo>
                  <a:pt x="309245" y="635"/>
                  <a:pt x="308610" y="635"/>
                  <a:pt x="308610" y="0"/>
                </a:cubicBezTo>
                <a:lnTo>
                  <a:pt x="304800" y="0"/>
                </a:lnTo>
                <a:cubicBezTo>
                  <a:pt x="355600" y="46355"/>
                  <a:pt x="382905" y="127000"/>
                  <a:pt x="343535" y="182880"/>
                </a:cubicBezTo>
                <a:cubicBezTo>
                  <a:pt x="287655" y="264795"/>
                  <a:pt x="70485" y="290830"/>
                  <a:pt x="635" y="301625"/>
                </a:cubicBezTo>
                <a:lnTo>
                  <a:pt x="635" y="304165"/>
                </a:lnTo>
                <a:cubicBezTo>
                  <a:pt x="3175" y="304165"/>
                  <a:pt x="5080" y="303530"/>
                  <a:pt x="5715" y="304165"/>
                </a:cubicBezTo>
                <a:close/>
                <a:moveTo>
                  <a:pt x="808355" y="501650"/>
                </a:moveTo>
                <a:cubicBezTo>
                  <a:pt x="921385" y="385445"/>
                  <a:pt x="951230" y="225425"/>
                  <a:pt x="890270" y="60325"/>
                </a:cubicBezTo>
                <a:cubicBezTo>
                  <a:pt x="889000" y="52705"/>
                  <a:pt x="873125" y="19050"/>
                  <a:pt x="862965" y="635"/>
                </a:cubicBezTo>
                <a:lnTo>
                  <a:pt x="860425" y="635"/>
                </a:lnTo>
                <a:cubicBezTo>
                  <a:pt x="949960" y="170180"/>
                  <a:pt x="946150" y="379730"/>
                  <a:pt x="779780" y="526415"/>
                </a:cubicBezTo>
                <a:cubicBezTo>
                  <a:pt x="715010" y="586105"/>
                  <a:pt x="618490" y="631190"/>
                  <a:pt x="539115" y="681355"/>
                </a:cubicBezTo>
                <a:cubicBezTo>
                  <a:pt x="278130" y="838835"/>
                  <a:pt x="71755" y="1010285"/>
                  <a:pt x="635" y="1310640"/>
                </a:cubicBezTo>
                <a:lnTo>
                  <a:pt x="635" y="1320165"/>
                </a:lnTo>
                <a:cubicBezTo>
                  <a:pt x="34290" y="1183640"/>
                  <a:pt x="90170" y="1073150"/>
                  <a:pt x="171450" y="975995"/>
                </a:cubicBezTo>
                <a:cubicBezTo>
                  <a:pt x="400050" y="713105"/>
                  <a:pt x="690880" y="630555"/>
                  <a:pt x="808355" y="501650"/>
                </a:cubicBezTo>
                <a:close/>
                <a:moveTo>
                  <a:pt x="1220471" y="1072515"/>
                </a:moveTo>
                <a:cubicBezTo>
                  <a:pt x="1384935" y="1027430"/>
                  <a:pt x="1541780" y="982345"/>
                  <a:pt x="1675765" y="916305"/>
                </a:cubicBezTo>
                <a:cubicBezTo>
                  <a:pt x="2052321" y="741045"/>
                  <a:pt x="2342515" y="417830"/>
                  <a:pt x="2381250" y="0"/>
                </a:cubicBezTo>
                <a:lnTo>
                  <a:pt x="2375535" y="0"/>
                </a:lnTo>
                <a:cubicBezTo>
                  <a:pt x="2373630" y="14605"/>
                  <a:pt x="2373630" y="35560"/>
                  <a:pt x="2371725" y="40005"/>
                </a:cubicBezTo>
                <a:cubicBezTo>
                  <a:pt x="2313305" y="455295"/>
                  <a:pt x="2019300" y="749300"/>
                  <a:pt x="1673225" y="911225"/>
                </a:cubicBezTo>
                <a:cubicBezTo>
                  <a:pt x="1526540" y="985520"/>
                  <a:pt x="1343025" y="1029335"/>
                  <a:pt x="1166496" y="1083945"/>
                </a:cubicBezTo>
                <a:cubicBezTo>
                  <a:pt x="810260" y="1200150"/>
                  <a:pt x="405765" y="1449070"/>
                  <a:pt x="375920" y="1893570"/>
                </a:cubicBezTo>
                <a:cubicBezTo>
                  <a:pt x="375285" y="1914525"/>
                  <a:pt x="374650" y="1933575"/>
                  <a:pt x="375920" y="1947545"/>
                </a:cubicBezTo>
                <a:lnTo>
                  <a:pt x="381000" y="1947545"/>
                </a:lnTo>
                <a:cubicBezTo>
                  <a:pt x="381000" y="1946275"/>
                  <a:pt x="381000" y="1945640"/>
                  <a:pt x="381000" y="1945005"/>
                </a:cubicBezTo>
                <a:cubicBezTo>
                  <a:pt x="378460" y="1879600"/>
                  <a:pt x="385445" y="1746885"/>
                  <a:pt x="468630" y="1596390"/>
                </a:cubicBezTo>
                <a:cubicBezTo>
                  <a:pt x="621665" y="1321435"/>
                  <a:pt x="916305" y="1166495"/>
                  <a:pt x="1220471" y="1072515"/>
                </a:cubicBezTo>
                <a:close/>
                <a:moveTo>
                  <a:pt x="753110" y="459105"/>
                </a:moveTo>
                <a:cubicBezTo>
                  <a:pt x="854710" y="351155"/>
                  <a:pt x="876300" y="207010"/>
                  <a:pt x="822325" y="63500"/>
                </a:cubicBezTo>
                <a:cubicBezTo>
                  <a:pt x="822325" y="59055"/>
                  <a:pt x="803910" y="20955"/>
                  <a:pt x="792480" y="635"/>
                </a:cubicBezTo>
                <a:lnTo>
                  <a:pt x="789305" y="635"/>
                </a:lnTo>
                <a:cubicBezTo>
                  <a:pt x="875030" y="151130"/>
                  <a:pt x="877570" y="345440"/>
                  <a:pt x="728345" y="480695"/>
                </a:cubicBezTo>
                <a:cubicBezTo>
                  <a:pt x="671830" y="535305"/>
                  <a:pt x="578485" y="579755"/>
                  <a:pt x="503555" y="624840"/>
                </a:cubicBezTo>
                <a:cubicBezTo>
                  <a:pt x="273685" y="760095"/>
                  <a:pt x="73025" y="901700"/>
                  <a:pt x="0" y="1153160"/>
                </a:cubicBezTo>
                <a:lnTo>
                  <a:pt x="0" y="1160145"/>
                </a:lnTo>
                <a:cubicBezTo>
                  <a:pt x="31750" y="1056005"/>
                  <a:pt x="81280" y="969010"/>
                  <a:pt x="151130" y="891540"/>
                </a:cubicBezTo>
                <a:cubicBezTo>
                  <a:pt x="361315" y="664210"/>
                  <a:pt x="648970" y="579120"/>
                  <a:pt x="753110" y="459105"/>
                </a:cubicBezTo>
                <a:close/>
                <a:moveTo>
                  <a:pt x="375285" y="473710"/>
                </a:moveTo>
                <a:cubicBezTo>
                  <a:pt x="427990" y="445135"/>
                  <a:pt x="498475" y="416560"/>
                  <a:pt x="551180" y="371475"/>
                </a:cubicBezTo>
                <a:cubicBezTo>
                  <a:pt x="710565" y="232410"/>
                  <a:pt x="622300" y="50800"/>
                  <a:pt x="583565" y="635"/>
                </a:cubicBezTo>
                <a:lnTo>
                  <a:pt x="575945" y="635"/>
                </a:lnTo>
                <a:cubicBezTo>
                  <a:pt x="667385" y="123190"/>
                  <a:pt x="661670" y="290195"/>
                  <a:pt x="522605" y="386715"/>
                </a:cubicBezTo>
                <a:cubicBezTo>
                  <a:pt x="345440" y="495300"/>
                  <a:pt x="124460" y="572770"/>
                  <a:pt x="21590" y="701040"/>
                </a:cubicBezTo>
                <a:cubicBezTo>
                  <a:pt x="16510" y="708025"/>
                  <a:pt x="7620" y="718185"/>
                  <a:pt x="635" y="728345"/>
                </a:cubicBezTo>
                <a:lnTo>
                  <a:pt x="635" y="739140"/>
                </a:lnTo>
                <a:cubicBezTo>
                  <a:pt x="71755" y="629285"/>
                  <a:pt x="204470" y="561340"/>
                  <a:pt x="375285" y="473710"/>
                </a:cubicBezTo>
                <a:close/>
                <a:moveTo>
                  <a:pt x="636905" y="381635"/>
                </a:moveTo>
                <a:cubicBezTo>
                  <a:pt x="725805" y="285750"/>
                  <a:pt x="728345" y="156845"/>
                  <a:pt x="680720" y="51435"/>
                </a:cubicBezTo>
                <a:cubicBezTo>
                  <a:pt x="675640" y="41275"/>
                  <a:pt x="664845" y="17145"/>
                  <a:pt x="652145" y="0"/>
                </a:cubicBezTo>
                <a:lnTo>
                  <a:pt x="648335" y="0"/>
                </a:lnTo>
                <a:cubicBezTo>
                  <a:pt x="735330" y="128270"/>
                  <a:pt x="734695" y="299720"/>
                  <a:pt x="603885" y="409575"/>
                </a:cubicBezTo>
                <a:cubicBezTo>
                  <a:pt x="536575" y="465455"/>
                  <a:pt x="459740" y="495300"/>
                  <a:pt x="379095" y="542290"/>
                </a:cubicBezTo>
                <a:cubicBezTo>
                  <a:pt x="232410" y="622300"/>
                  <a:pt x="66040" y="721995"/>
                  <a:pt x="635" y="862965"/>
                </a:cubicBezTo>
                <a:lnTo>
                  <a:pt x="635" y="868680"/>
                </a:lnTo>
                <a:cubicBezTo>
                  <a:pt x="24130" y="821055"/>
                  <a:pt x="55245" y="778510"/>
                  <a:pt x="95250" y="738505"/>
                </a:cubicBezTo>
                <a:cubicBezTo>
                  <a:pt x="262255" y="573405"/>
                  <a:pt x="559435" y="478790"/>
                  <a:pt x="636905" y="381635"/>
                </a:cubicBezTo>
                <a:close/>
                <a:moveTo>
                  <a:pt x="690245" y="426085"/>
                </a:moveTo>
                <a:cubicBezTo>
                  <a:pt x="779145" y="335280"/>
                  <a:pt x="803910" y="208280"/>
                  <a:pt x="760095" y="80645"/>
                </a:cubicBezTo>
                <a:cubicBezTo>
                  <a:pt x="750570" y="53340"/>
                  <a:pt x="737235" y="24765"/>
                  <a:pt x="721995" y="635"/>
                </a:cubicBezTo>
                <a:lnTo>
                  <a:pt x="718185" y="635"/>
                </a:lnTo>
                <a:cubicBezTo>
                  <a:pt x="817245" y="160655"/>
                  <a:pt x="791210" y="343535"/>
                  <a:pt x="655955" y="454025"/>
                </a:cubicBezTo>
                <a:cubicBezTo>
                  <a:pt x="592455" y="507365"/>
                  <a:pt x="492125" y="552450"/>
                  <a:pt x="414020" y="600075"/>
                </a:cubicBezTo>
                <a:cubicBezTo>
                  <a:pt x="243840" y="698500"/>
                  <a:pt x="67310" y="817880"/>
                  <a:pt x="0" y="1003935"/>
                </a:cubicBezTo>
                <a:lnTo>
                  <a:pt x="0" y="1010285"/>
                </a:lnTo>
                <a:cubicBezTo>
                  <a:pt x="28575" y="935355"/>
                  <a:pt x="70485" y="869950"/>
                  <a:pt x="127635" y="810895"/>
                </a:cubicBezTo>
                <a:cubicBezTo>
                  <a:pt x="318770" y="617220"/>
                  <a:pt x="596265" y="530860"/>
                  <a:pt x="690245" y="426085"/>
                </a:cubicBezTo>
                <a:close/>
                <a:moveTo>
                  <a:pt x="1072515" y="685165"/>
                </a:moveTo>
                <a:cubicBezTo>
                  <a:pt x="1295400" y="511175"/>
                  <a:pt x="1360805" y="260350"/>
                  <a:pt x="1281430" y="0"/>
                </a:cubicBezTo>
                <a:lnTo>
                  <a:pt x="1278890" y="0"/>
                </a:lnTo>
                <a:cubicBezTo>
                  <a:pt x="1283335" y="14605"/>
                  <a:pt x="1287780" y="30480"/>
                  <a:pt x="1292225" y="48895"/>
                </a:cubicBezTo>
                <a:cubicBezTo>
                  <a:pt x="1360171" y="342265"/>
                  <a:pt x="1240790" y="568960"/>
                  <a:pt x="1026795" y="715010"/>
                </a:cubicBezTo>
                <a:cubicBezTo>
                  <a:pt x="996950" y="735330"/>
                  <a:pt x="965200" y="755015"/>
                  <a:pt x="930910" y="773430"/>
                </a:cubicBezTo>
                <a:cubicBezTo>
                  <a:pt x="633095" y="923290"/>
                  <a:pt x="427355" y="1076325"/>
                  <a:pt x="296545" y="1253490"/>
                </a:cubicBezTo>
                <a:cubicBezTo>
                  <a:pt x="169545" y="1423670"/>
                  <a:pt x="81915" y="1652270"/>
                  <a:pt x="58420" y="1947545"/>
                </a:cubicBezTo>
                <a:lnTo>
                  <a:pt x="58420" y="1947545"/>
                </a:lnTo>
                <a:cubicBezTo>
                  <a:pt x="89535" y="1664335"/>
                  <a:pt x="157480" y="1457960"/>
                  <a:pt x="274320" y="1288415"/>
                </a:cubicBezTo>
                <a:cubicBezTo>
                  <a:pt x="538480" y="915670"/>
                  <a:pt x="917575" y="815975"/>
                  <a:pt x="1072515" y="685165"/>
                </a:cubicBezTo>
                <a:close/>
                <a:moveTo>
                  <a:pt x="1261746" y="1100455"/>
                </a:moveTo>
                <a:cubicBezTo>
                  <a:pt x="1405890" y="1049655"/>
                  <a:pt x="1545590" y="1003935"/>
                  <a:pt x="1668146" y="941070"/>
                </a:cubicBezTo>
                <a:cubicBezTo>
                  <a:pt x="2029460" y="764540"/>
                  <a:pt x="2357121" y="463550"/>
                  <a:pt x="2454275" y="30480"/>
                </a:cubicBezTo>
                <a:cubicBezTo>
                  <a:pt x="2457450" y="17780"/>
                  <a:pt x="2459355" y="7620"/>
                  <a:pt x="2460625" y="0"/>
                </a:cubicBezTo>
                <a:lnTo>
                  <a:pt x="2457450" y="0"/>
                </a:lnTo>
                <a:cubicBezTo>
                  <a:pt x="2456180" y="6350"/>
                  <a:pt x="2454275" y="14605"/>
                  <a:pt x="2452371" y="24765"/>
                </a:cubicBezTo>
                <a:cubicBezTo>
                  <a:pt x="2357121" y="457835"/>
                  <a:pt x="2030730" y="758825"/>
                  <a:pt x="1672590" y="935355"/>
                </a:cubicBezTo>
                <a:cubicBezTo>
                  <a:pt x="1526540" y="1012190"/>
                  <a:pt x="1343025" y="1062355"/>
                  <a:pt x="1177290" y="1130300"/>
                </a:cubicBezTo>
                <a:cubicBezTo>
                  <a:pt x="861695" y="1260475"/>
                  <a:pt x="494665" y="1511300"/>
                  <a:pt x="490855" y="1904365"/>
                </a:cubicBezTo>
                <a:cubicBezTo>
                  <a:pt x="490855" y="1917700"/>
                  <a:pt x="491490" y="1936115"/>
                  <a:pt x="492760" y="1946910"/>
                </a:cubicBezTo>
                <a:lnTo>
                  <a:pt x="495300" y="1946910"/>
                </a:lnTo>
                <a:cubicBezTo>
                  <a:pt x="488315" y="1867535"/>
                  <a:pt x="495935" y="1724025"/>
                  <a:pt x="598805" y="1564005"/>
                </a:cubicBezTo>
                <a:cubicBezTo>
                  <a:pt x="752475" y="1337310"/>
                  <a:pt x="993775" y="1203325"/>
                  <a:pt x="1261746" y="1100455"/>
                </a:cubicBezTo>
                <a:close/>
                <a:moveTo>
                  <a:pt x="3233421" y="1169035"/>
                </a:moveTo>
                <a:cubicBezTo>
                  <a:pt x="3033396" y="1410335"/>
                  <a:pt x="2895600" y="1665605"/>
                  <a:pt x="2762885" y="1939925"/>
                </a:cubicBezTo>
                <a:cubicBezTo>
                  <a:pt x="2761615" y="1943100"/>
                  <a:pt x="2760346" y="1945640"/>
                  <a:pt x="2759075" y="1948180"/>
                </a:cubicBezTo>
                <a:lnTo>
                  <a:pt x="2764790" y="1948180"/>
                </a:lnTo>
                <a:cubicBezTo>
                  <a:pt x="2765425" y="1946910"/>
                  <a:pt x="2766060" y="1945005"/>
                  <a:pt x="2766696" y="1943735"/>
                </a:cubicBezTo>
                <a:cubicBezTo>
                  <a:pt x="2859405" y="1745615"/>
                  <a:pt x="2999105" y="1496695"/>
                  <a:pt x="3093085" y="1363345"/>
                </a:cubicBezTo>
                <a:cubicBezTo>
                  <a:pt x="3221990" y="1179830"/>
                  <a:pt x="3346450" y="1032510"/>
                  <a:pt x="3463290" y="963930"/>
                </a:cubicBezTo>
                <a:lnTo>
                  <a:pt x="3463290" y="956945"/>
                </a:lnTo>
                <a:cubicBezTo>
                  <a:pt x="3441700" y="969010"/>
                  <a:pt x="3416300" y="988060"/>
                  <a:pt x="3392805" y="1006475"/>
                </a:cubicBezTo>
                <a:cubicBezTo>
                  <a:pt x="3333115" y="1055370"/>
                  <a:pt x="3291840" y="1099185"/>
                  <a:pt x="3233421" y="1169035"/>
                </a:cubicBezTo>
                <a:close/>
                <a:moveTo>
                  <a:pt x="3232785" y="1331595"/>
                </a:moveTo>
                <a:cubicBezTo>
                  <a:pt x="3065780" y="1509395"/>
                  <a:pt x="2956560" y="1699260"/>
                  <a:pt x="2855596" y="1948180"/>
                </a:cubicBezTo>
                <a:lnTo>
                  <a:pt x="2858135" y="1948180"/>
                </a:lnTo>
                <a:cubicBezTo>
                  <a:pt x="2929255" y="1765935"/>
                  <a:pt x="3058160" y="1532890"/>
                  <a:pt x="3148330" y="1432560"/>
                </a:cubicBezTo>
                <a:cubicBezTo>
                  <a:pt x="3253740" y="1311275"/>
                  <a:pt x="3355975" y="1188085"/>
                  <a:pt x="3462655" y="1108710"/>
                </a:cubicBezTo>
                <a:lnTo>
                  <a:pt x="3462655" y="1106805"/>
                </a:lnTo>
                <a:cubicBezTo>
                  <a:pt x="3380105" y="1161415"/>
                  <a:pt x="3317240" y="1238885"/>
                  <a:pt x="3232785" y="1331595"/>
                </a:cubicBezTo>
                <a:close/>
                <a:moveTo>
                  <a:pt x="3216910" y="1617345"/>
                </a:moveTo>
                <a:cubicBezTo>
                  <a:pt x="3136265" y="1691640"/>
                  <a:pt x="3060700" y="1838325"/>
                  <a:pt x="3065146" y="1939925"/>
                </a:cubicBezTo>
                <a:cubicBezTo>
                  <a:pt x="3065780" y="1941830"/>
                  <a:pt x="3065146" y="1945005"/>
                  <a:pt x="3065146" y="1948180"/>
                </a:cubicBezTo>
                <a:lnTo>
                  <a:pt x="3068955" y="1948180"/>
                </a:lnTo>
                <a:cubicBezTo>
                  <a:pt x="3068321" y="1941195"/>
                  <a:pt x="3066415" y="1932305"/>
                  <a:pt x="3067685" y="1925320"/>
                </a:cubicBezTo>
                <a:cubicBezTo>
                  <a:pt x="3068955" y="1879600"/>
                  <a:pt x="3084196" y="1825625"/>
                  <a:pt x="3110865" y="1769110"/>
                </a:cubicBezTo>
                <a:cubicBezTo>
                  <a:pt x="3162935" y="1659890"/>
                  <a:pt x="3228975" y="1599565"/>
                  <a:pt x="3328035" y="1538605"/>
                </a:cubicBezTo>
                <a:cubicBezTo>
                  <a:pt x="3382646" y="1497965"/>
                  <a:pt x="3422015" y="1465580"/>
                  <a:pt x="3462655" y="1428115"/>
                </a:cubicBezTo>
                <a:lnTo>
                  <a:pt x="3462655" y="1424305"/>
                </a:lnTo>
                <a:cubicBezTo>
                  <a:pt x="3458210" y="1428115"/>
                  <a:pt x="3454400" y="1431925"/>
                  <a:pt x="3450590" y="1435100"/>
                </a:cubicBezTo>
                <a:cubicBezTo>
                  <a:pt x="3343910" y="1536065"/>
                  <a:pt x="3260090" y="1574165"/>
                  <a:pt x="3216910" y="1617345"/>
                </a:cubicBezTo>
                <a:close/>
                <a:moveTo>
                  <a:pt x="3391535" y="1827530"/>
                </a:moveTo>
                <a:cubicBezTo>
                  <a:pt x="3367405" y="1853565"/>
                  <a:pt x="3348990" y="1916430"/>
                  <a:pt x="3357246" y="1948180"/>
                </a:cubicBezTo>
                <a:lnTo>
                  <a:pt x="3359785" y="1948180"/>
                </a:lnTo>
                <a:cubicBezTo>
                  <a:pt x="3356610" y="1911985"/>
                  <a:pt x="3364230" y="1875790"/>
                  <a:pt x="3382010" y="1845945"/>
                </a:cubicBezTo>
                <a:cubicBezTo>
                  <a:pt x="3405505" y="1807845"/>
                  <a:pt x="3430905" y="1797050"/>
                  <a:pt x="3463290" y="1789430"/>
                </a:cubicBezTo>
                <a:lnTo>
                  <a:pt x="3463290" y="1785620"/>
                </a:lnTo>
                <a:cubicBezTo>
                  <a:pt x="3435350" y="1790065"/>
                  <a:pt x="3409315" y="1807210"/>
                  <a:pt x="3391535" y="1827530"/>
                </a:cubicBezTo>
                <a:close/>
                <a:moveTo>
                  <a:pt x="3284855" y="1677670"/>
                </a:moveTo>
                <a:cubicBezTo>
                  <a:pt x="3206750" y="1738630"/>
                  <a:pt x="3156585" y="1859915"/>
                  <a:pt x="3166110" y="1948180"/>
                </a:cubicBezTo>
                <a:lnTo>
                  <a:pt x="3168650" y="1948180"/>
                </a:lnTo>
                <a:cubicBezTo>
                  <a:pt x="3163571" y="1898015"/>
                  <a:pt x="3176905" y="1837055"/>
                  <a:pt x="3204846" y="1782445"/>
                </a:cubicBezTo>
                <a:cubicBezTo>
                  <a:pt x="3278505" y="1638300"/>
                  <a:pt x="3375025" y="1647190"/>
                  <a:pt x="3463290" y="1586230"/>
                </a:cubicBezTo>
                <a:lnTo>
                  <a:pt x="3463290" y="1582420"/>
                </a:lnTo>
                <a:cubicBezTo>
                  <a:pt x="3463290" y="1582420"/>
                  <a:pt x="3463290" y="1582420"/>
                  <a:pt x="3463290" y="1582420"/>
                </a:cubicBezTo>
                <a:cubicBezTo>
                  <a:pt x="3405505" y="1623695"/>
                  <a:pt x="3324860" y="1642745"/>
                  <a:pt x="3284855" y="1677670"/>
                </a:cubicBezTo>
                <a:close/>
                <a:moveTo>
                  <a:pt x="3277235" y="1837055"/>
                </a:moveTo>
                <a:cubicBezTo>
                  <a:pt x="3263900" y="1871345"/>
                  <a:pt x="3258185" y="1908810"/>
                  <a:pt x="3261360" y="1945005"/>
                </a:cubicBezTo>
                <a:cubicBezTo>
                  <a:pt x="3261360" y="1945640"/>
                  <a:pt x="3261360" y="1946910"/>
                  <a:pt x="3261996" y="1948180"/>
                </a:cubicBezTo>
                <a:lnTo>
                  <a:pt x="3267075" y="1948180"/>
                </a:lnTo>
                <a:cubicBezTo>
                  <a:pt x="3267075" y="1947545"/>
                  <a:pt x="3267075" y="1947545"/>
                  <a:pt x="3267075" y="1946910"/>
                </a:cubicBezTo>
                <a:cubicBezTo>
                  <a:pt x="3258821" y="1864995"/>
                  <a:pt x="3299460" y="1768475"/>
                  <a:pt x="3375660" y="1731010"/>
                </a:cubicBezTo>
                <a:cubicBezTo>
                  <a:pt x="3399790" y="1718310"/>
                  <a:pt x="3434715" y="1715135"/>
                  <a:pt x="3463290" y="1708785"/>
                </a:cubicBezTo>
                <a:lnTo>
                  <a:pt x="3463290" y="1703070"/>
                </a:lnTo>
                <a:cubicBezTo>
                  <a:pt x="3440430" y="1708150"/>
                  <a:pt x="3415030" y="1711325"/>
                  <a:pt x="3393440" y="1717675"/>
                </a:cubicBezTo>
                <a:cubicBezTo>
                  <a:pt x="3341371" y="1734185"/>
                  <a:pt x="3296921" y="1783715"/>
                  <a:pt x="3277235" y="1837055"/>
                </a:cubicBezTo>
                <a:close/>
                <a:moveTo>
                  <a:pt x="2953385" y="1438910"/>
                </a:moveTo>
                <a:cubicBezTo>
                  <a:pt x="2814321" y="1683385"/>
                  <a:pt x="2722246" y="1843405"/>
                  <a:pt x="2665096" y="1948180"/>
                </a:cubicBezTo>
                <a:lnTo>
                  <a:pt x="2665730" y="1948180"/>
                </a:lnTo>
                <a:cubicBezTo>
                  <a:pt x="2766696" y="1779905"/>
                  <a:pt x="2907030" y="1519555"/>
                  <a:pt x="3039746" y="1292860"/>
                </a:cubicBezTo>
                <a:cubicBezTo>
                  <a:pt x="3157221" y="1090930"/>
                  <a:pt x="3305175" y="905510"/>
                  <a:pt x="3462655" y="820420"/>
                </a:cubicBezTo>
                <a:lnTo>
                  <a:pt x="3462655" y="817245"/>
                </a:lnTo>
                <a:cubicBezTo>
                  <a:pt x="3453130" y="822325"/>
                  <a:pt x="3442335" y="829310"/>
                  <a:pt x="3433446" y="833755"/>
                </a:cubicBezTo>
                <a:cubicBezTo>
                  <a:pt x="3241040" y="955675"/>
                  <a:pt x="3099435" y="1175385"/>
                  <a:pt x="2953385" y="1438910"/>
                </a:cubicBezTo>
                <a:close/>
                <a:moveTo>
                  <a:pt x="2828290" y="846455"/>
                </a:moveTo>
                <a:cubicBezTo>
                  <a:pt x="2789555" y="960755"/>
                  <a:pt x="2766060" y="1068705"/>
                  <a:pt x="2713355" y="1180465"/>
                </a:cubicBezTo>
                <a:cubicBezTo>
                  <a:pt x="2584450" y="1471930"/>
                  <a:pt x="2338071" y="1789430"/>
                  <a:pt x="2098040" y="1948180"/>
                </a:cubicBezTo>
                <a:lnTo>
                  <a:pt x="2104390" y="1948180"/>
                </a:lnTo>
                <a:cubicBezTo>
                  <a:pt x="2118996" y="1939290"/>
                  <a:pt x="2133600" y="1925955"/>
                  <a:pt x="2149475" y="1915795"/>
                </a:cubicBezTo>
                <a:cubicBezTo>
                  <a:pt x="2368550" y="1748155"/>
                  <a:pt x="2565400" y="1492250"/>
                  <a:pt x="2693671" y="1228725"/>
                </a:cubicBezTo>
                <a:cubicBezTo>
                  <a:pt x="2781300" y="1054735"/>
                  <a:pt x="2800350" y="908685"/>
                  <a:pt x="2856865" y="780415"/>
                </a:cubicBezTo>
                <a:cubicBezTo>
                  <a:pt x="2975610" y="497205"/>
                  <a:pt x="3220085" y="230505"/>
                  <a:pt x="3462655" y="125730"/>
                </a:cubicBezTo>
                <a:lnTo>
                  <a:pt x="3462655" y="124460"/>
                </a:lnTo>
                <a:cubicBezTo>
                  <a:pt x="3194685" y="229235"/>
                  <a:pt x="2924810" y="564515"/>
                  <a:pt x="2828290" y="846455"/>
                </a:cubicBezTo>
                <a:close/>
                <a:moveTo>
                  <a:pt x="2940685" y="968375"/>
                </a:moveTo>
                <a:cubicBezTo>
                  <a:pt x="2904490" y="1043940"/>
                  <a:pt x="2884171" y="1115060"/>
                  <a:pt x="2855596" y="1181100"/>
                </a:cubicBezTo>
                <a:cubicBezTo>
                  <a:pt x="2752725" y="1428115"/>
                  <a:pt x="2547621" y="1745615"/>
                  <a:pt x="2354580" y="1946275"/>
                </a:cubicBezTo>
                <a:cubicBezTo>
                  <a:pt x="2353946" y="1946910"/>
                  <a:pt x="2353310" y="1947545"/>
                  <a:pt x="2352675" y="1948180"/>
                </a:cubicBezTo>
                <a:lnTo>
                  <a:pt x="2354580" y="1948180"/>
                </a:lnTo>
                <a:cubicBezTo>
                  <a:pt x="2411096" y="1895475"/>
                  <a:pt x="2468246" y="1821815"/>
                  <a:pt x="2530475" y="1741170"/>
                </a:cubicBezTo>
                <a:cubicBezTo>
                  <a:pt x="2860040" y="1287780"/>
                  <a:pt x="2863850" y="1127760"/>
                  <a:pt x="2952750" y="949325"/>
                </a:cubicBezTo>
                <a:cubicBezTo>
                  <a:pt x="3054985" y="734695"/>
                  <a:pt x="3258821" y="491490"/>
                  <a:pt x="3463290" y="404495"/>
                </a:cubicBezTo>
                <a:lnTo>
                  <a:pt x="3463290" y="401320"/>
                </a:lnTo>
                <a:cubicBezTo>
                  <a:pt x="3246121" y="494665"/>
                  <a:pt x="3044190" y="744220"/>
                  <a:pt x="2940685" y="968375"/>
                </a:cubicBezTo>
                <a:close/>
                <a:moveTo>
                  <a:pt x="2931796" y="800100"/>
                </a:moveTo>
                <a:cubicBezTo>
                  <a:pt x="2886710" y="881380"/>
                  <a:pt x="2845435" y="1006475"/>
                  <a:pt x="2824480" y="1073150"/>
                </a:cubicBezTo>
                <a:cubicBezTo>
                  <a:pt x="2800985" y="1139825"/>
                  <a:pt x="2772410" y="1207135"/>
                  <a:pt x="2738121" y="1276350"/>
                </a:cubicBezTo>
                <a:cubicBezTo>
                  <a:pt x="2648585" y="1453515"/>
                  <a:pt x="2555875" y="1593215"/>
                  <a:pt x="2427605" y="1746250"/>
                </a:cubicBezTo>
                <a:cubicBezTo>
                  <a:pt x="2358390" y="1828165"/>
                  <a:pt x="2289810" y="1896745"/>
                  <a:pt x="2228850" y="1947545"/>
                </a:cubicBezTo>
                <a:lnTo>
                  <a:pt x="2237740" y="1947545"/>
                </a:lnTo>
                <a:cubicBezTo>
                  <a:pt x="2239010" y="1946275"/>
                  <a:pt x="2240280" y="1945005"/>
                  <a:pt x="2242185" y="1943735"/>
                </a:cubicBezTo>
                <a:cubicBezTo>
                  <a:pt x="2452371" y="1760220"/>
                  <a:pt x="2644775" y="1490980"/>
                  <a:pt x="2770505" y="1220470"/>
                </a:cubicBezTo>
                <a:cubicBezTo>
                  <a:pt x="2823846" y="1114425"/>
                  <a:pt x="2855596" y="966470"/>
                  <a:pt x="2919730" y="836295"/>
                </a:cubicBezTo>
                <a:cubicBezTo>
                  <a:pt x="3041650" y="581660"/>
                  <a:pt x="3267075" y="346710"/>
                  <a:pt x="3463290" y="267335"/>
                </a:cubicBezTo>
                <a:lnTo>
                  <a:pt x="3463290" y="261620"/>
                </a:lnTo>
                <a:cubicBezTo>
                  <a:pt x="3247390" y="348615"/>
                  <a:pt x="3039110" y="591185"/>
                  <a:pt x="2931796" y="800100"/>
                </a:cubicBezTo>
                <a:close/>
                <a:moveTo>
                  <a:pt x="3079750" y="1060450"/>
                </a:moveTo>
                <a:cubicBezTo>
                  <a:pt x="3014346" y="1162050"/>
                  <a:pt x="2974975" y="1257300"/>
                  <a:pt x="2929255" y="1341755"/>
                </a:cubicBezTo>
                <a:cubicBezTo>
                  <a:pt x="2837180" y="1518920"/>
                  <a:pt x="2684146" y="1772285"/>
                  <a:pt x="2568575" y="1948180"/>
                </a:cubicBezTo>
                <a:lnTo>
                  <a:pt x="2571750" y="1948180"/>
                </a:lnTo>
                <a:cubicBezTo>
                  <a:pt x="2600960" y="1904365"/>
                  <a:pt x="2631440" y="1856740"/>
                  <a:pt x="2665096" y="1804035"/>
                </a:cubicBezTo>
                <a:cubicBezTo>
                  <a:pt x="2826385" y="1550035"/>
                  <a:pt x="2929890" y="1349375"/>
                  <a:pt x="3037840" y="1136650"/>
                </a:cubicBezTo>
                <a:cubicBezTo>
                  <a:pt x="3132455" y="966470"/>
                  <a:pt x="3296921" y="760730"/>
                  <a:pt x="3463925" y="681355"/>
                </a:cubicBezTo>
                <a:lnTo>
                  <a:pt x="3463925" y="678180"/>
                </a:lnTo>
                <a:cubicBezTo>
                  <a:pt x="3321050" y="742950"/>
                  <a:pt x="3167380" y="920115"/>
                  <a:pt x="3079750" y="1060450"/>
                </a:cubicBezTo>
                <a:close/>
                <a:moveTo>
                  <a:pt x="2969260" y="1089025"/>
                </a:moveTo>
                <a:cubicBezTo>
                  <a:pt x="2854325" y="1372235"/>
                  <a:pt x="2668271" y="1689735"/>
                  <a:pt x="2463800" y="1948180"/>
                </a:cubicBezTo>
                <a:lnTo>
                  <a:pt x="2467610" y="1948180"/>
                </a:lnTo>
                <a:cubicBezTo>
                  <a:pt x="2507615" y="1898015"/>
                  <a:pt x="2551430" y="1838960"/>
                  <a:pt x="2597150" y="1772285"/>
                </a:cubicBezTo>
                <a:cubicBezTo>
                  <a:pt x="2827021" y="1434465"/>
                  <a:pt x="2874010" y="1306195"/>
                  <a:pt x="2993390" y="1047115"/>
                </a:cubicBezTo>
                <a:cubicBezTo>
                  <a:pt x="3103880" y="831850"/>
                  <a:pt x="3278505" y="632460"/>
                  <a:pt x="3463290" y="541020"/>
                </a:cubicBezTo>
                <a:lnTo>
                  <a:pt x="3463290" y="539750"/>
                </a:lnTo>
                <a:cubicBezTo>
                  <a:pt x="3260090" y="629920"/>
                  <a:pt x="3067685" y="878840"/>
                  <a:pt x="2969260" y="1089025"/>
                </a:cubicBezTo>
                <a:close/>
                <a:moveTo>
                  <a:pt x="3280410" y="1435100"/>
                </a:moveTo>
                <a:cubicBezTo>
                  <a:pt x="3241675" y="1473200"/>
                  <a:pt x="3198496" y="1507490"/>
                  <a:pt x="3166110" y="1541780"/>
                </a:cubicBezTo>
                <a:cubicBezTo>
                  <a:pt x="3075940" y="1634490"/>
                  <a:pt x="2959735" y="1823720"/>
                  <a:pt x="2961640" y="1946275"/>
                </a:cubicBezTo>
                <a:cubicBezTo>
                  <a:pt x="2961640" y="1946910"/>
                  <a:pt x="2961640" y="1947545"/>
                  <a:pt x="2961640" y="1948180"/>
                </a:cubicBezTo>
                <a:lnTo>
                  <a:pt x="2964815" y="1948180"/>
                </a:lnTo>
                <a:cubicBezTo>
                  <a:pt x="2962275" y="1902460"/>
                  <a:pt x="2981960" y="1834515"/>
                  <a:pt x="3020696" y="1757045"/>
                </a:cubicBezTo>
                <a:cubicBezTo>
                  <a:pt x="3079115" y="1640840"/>
                  <a:pt x="3152775" y="1550670"/>
                  <a:pt x="3245485" y="1472565"/>
                </a:cubicBezTo>
                <a:cubicBezTo>
                  <a:pt x="3317875" y="1405890"/>
                  <a:pt x="3394710" y="1325245"/>
                  <a:pt x="3464560" y="1264285"/>
                </a:cubicBezTo>
                <a:lnTo>
                  <a:pt x="3464560" y="1261110"/>
                </a:lnTo>
                <a:cubicBezTo>
                  <a:pt x="3461385" y="1263650"/>
                  <a:pt x="3458210" y="1266190"/>
                  <a:pt x="3455035" y="1268730"/>
                </a:cubicBezTo>
                <a:cubicBezTo>
                  <a:pt x="3395980" y="1318260"/>
                  <a:pt x="3334385" y="1384300"/>
                  <a:pt x="3280410" y="1435100"/>
                </a:cubicBezTo>
                <a:close/>
                <a:moveTo>
                  <a:pt x="1610996" y="1073150"/>
                </a:moveTo>
                <a:cubicBezTo>
                  <a:pt x="1682115" y="1026795"/>
                  <a:pt x="1774190" y="989965"/>
                  <a:pt x="1901825" y="917575"/>
                </a:cubicBezTo>
                <a:cubicBezTo>
                  <a:pt x="2447290" y="601345"/>
                  <a:pt x="2646046" y="154305"/>
                  <a:pt x="2706371" y="635"/>
                </a:cubicBezTo>
                <a:lnTo>
                  <a:pt x="2706371" y="635"/>
                </a:lnTo>
                <a:cubicBezTo>
                  <a:pt x="2609850" y="215900"/>
                  <a:pt x="2390140" y="692150"/>
                  <a:pt x="1736090" y="1001395"/>
                </a:cubicBezTo>
                <a:cubicBezTo>
                  <a:pt x="1707515" y="1015365"/>
                  <a:pt x="1680210" y="1029970"/>
                  <a:pt x="1652271" y="1045845"/>
                </a:cubicBezTo>
                <a:cubicBezTo>
                  <a:pt x="1356996" y="1212215"/>
                  <a:pt x="1123950" y="1468120"/>
                  <a:pt x="958850" y="1791335"/>
                </a:cubicBezTo>
                <a:cubicBezTo>
                  <a:pt x="930910" y="1847850"/>
                  <a:pt x="901700" y="1903095"/>
                  <a:pt x="885190" y="1948180"/>
                </a:cubicBezTo>
                <a:lnTo>
                  <a:pt x="886460" y="1948180"/>
                </a:lnTo>
                <a:cubicBezTo>
                  <a:pt x="942340" y="1832610"/>
                  <a:pt x="1014095" y="1671955"/>
                  <a:pt x="1136015" y="1510665"/>
                </a:cubicBezTo>
                <a:cubicBezTo>
                  <a:pt x="1267460" y="1332230"/>
                  <a:pt x="1424305" y="1186815"/>
                  <a:pt x="1610996" y="1073150"/>
                </a:cubicBezTo>
                <a:close/>
                <a:moveTo>
                  <a:pt x="1993900" y="906145"/>
                </a:moveTo>
                <a:cubicBezTo>
                  <a:pt x="2491740" y="576580"/>
                  <a:pt x="2688590" y="190500"/>
                  <a:pt x="2791460" y="0"/>
                </a:cubicBezTo>
                <a:lnTo>
                  <a:pt x="2787015" y="0"/>
                </a:lnTo>
                <a:cubicBezTo>
                  <a:pt x="2724150" y="110490"/>
                  <a:pt x="2709546" y="142240"/>
                  <a:pt x="2641600" y="248285"/>
                </a:cubicBezTo>
                <a:cubicBezTo>
                  <a:pt x="2512060" y="447040"/>
                  <a:pt x="2298065" y="712470"/>
                  <a:pt x="1945640" y="930275"/>
                </a:cubicBezTo>
                <a:cubicBezTo>
                  <a:pt x="1729105" y="1054100"/>
                  <a:pt x="1616710" y="1134110"/>
                  <a:pt x="1475740" y="1275080"/>
                </a:cubicBezTo>
                <a:cubicBezTo>
                  <a:pt x="1257935" y="1492885"/>
                  <a:pt x="1117600" y="1745615"/>
                  <a:pt x="1018540" y="1939925"/>
                </a:cubicBezTo>
                <a:cubicBezTo>
                  <a:pt x="1017270" y="1942465"/>
                  <a:pt x="1016000" y="1945005"/>
                  <a:pt x="1014095" y="1947545"/>
                </a:cubicBezTo>
                <a:lnTo>
                  <a:pt x="1020445" y="1947545"/>
                </a:lnTo>
                <a:cubicBezTo>
                  <a:pt x="1020445" y="1946910"/>
                  <a:pt x="1021080" y="1946275"/>
                  <a:pt x="1021080" y="1945640"/>
                </a:cubicBezTo>
                <a:cubicBezTo>
                  <a:pt x="1361440" y="1257935"/>
                  <a:pt x="1713230" y="1073785"/>
                  <a:pt x="1993900" y="906145"/>
                </a:cubicBezTo>
                <a:close/>
                <a:moveTo>
                  <a:pt x="2329815" y="1649095"/>
                </a:moveTo>
                <a:cubicBezTo>
                  <a:pt x="2762885" y="1156970"/>
                  <a:pt x="2713355" y="883285"/>
                  <a:pt x="2832100" y="643890"/>
                </a:cubicBezTo>
                <a:cubicBezTo>
                  <a:pt x="2945130" y="386080"/>
                  <a:pt x="3192780" y="109220"/>
                  <a:pt x="3435985" y="0"/>
                </a:cubicBezTo>
                <a:lnTo>
                  <a:pt x="3429000" y="0"/>
                </a:lnTo>
                <a:cubicBezTo>
                  <a:pt x="3360421" y="28575"/>
                  <a:pt x="3284221" y="85090"/>
                  <a:pt x="3228975" y="128270"/>
                </a:cubicBezTo>
                <a:cubicBezTo>
                  <a:pt x="3028315" y="290195"/>
                  <a:pt x="2857500" y="525780"/>
                  <a:pt x="2775585" y="784860"/>
                </a:cubicBezTo>
                <a:cubicBezTo>
                  <a:pt x="2734310" y="935990"/>
                  <a:pt x="2700021" y="1075055"/>
                  <a:pt x="2625725" y="1216660"/>
                </a:cubicBezTo>
                <a:cubicBezTo>
                  <a:pt x="2484755" y="1506220"/>
                  <a:pt x="2204085" y="1824990"/>
                  <a:pt x="1950085" y="1947545"/>
                </a:cubicBezTo>
                <a:lnTo>
                  <a:pt x="1954530" y="1947545"/>
                </a:lnTo>
                <a:cubicBezTo>
                  <a:pt x="2065655" y="1899920"/>
                  <a:pt x="2219960" y="1768475"/>
                  <a:pt x="2329815" y="1649095"/>
                </a:cubicBezTo>
                <a:close/>
                <a:moveTo>
                  <a:pt x="2124075" y="863600"/>
                </a:moveTo>
                <a:cubicBezTo>
                  <a:pt x="2499996" y="572135"/>
                  <a:pt x="2682875" y="287655"/>
                  <a:pt x="2873375" y="0"/>
                </a:cubicBezTo>
                <a:lnTo>
                  <a:pt x="2869565" y="0"/>
                </a:lnTo>
                <a:cubicBezTo>
                  <a:pt x="2856230" y="19050"/>
                  <a:pt x="2840355" y="43180"/>
                  <a:pt x="2821305" y="73025"/>
                </a:cubicBezTo>
                <a:cubicBezTo>
                  <a:pt x="2560955" y="481965"/>
                  <a:pt x="2299971" y="756285"/>
                  <a:pt x="1915796" y="1007745"/>
                </a:cubicBezTo>
                <a:cubicBezTo>
                  <a:pt x="1550035" y="1270635"/>
                  <a:pt x="1331596" y="1624965"/>
                  <a:pt x="1144271" y="1947545"/>
                </a:cubicBezTo>
                <a:lnTo>
                  <a:pt x="1147446" y="1947545"/>
                </a:lnTo>
                <a:cubicBezTo>
                  <a:pt x="1159510" y="1927225"/>
                  <a:pt x="1172210" y="1906270"/>
                  <a:pt x="1185546" y="1883410"/>
                </a:cubicBezTo>
                <a:cubicBezTo>
                  <a:pt x="1607821" y="1151255"/>
                  <a:pt x="1903096" y="1035685"/>
                  <a:pt x="2124075" y="863600"/>
                </a:cubicBezTo>
                <a:close/>
                <a:moveTo>
                  <a:pt x="1897380" y="883285"/>
                </a:moveTo>
                <a:cubicBezTo>
                  <a:pt x="2282825" y="659130"/>
                  <a:pt x="2513330" y="342265"/>
                  <a:pt x="2626996" y="635"/>
                </a:cubicBezTo>
                <a:lnTo>
                  <a:pt x="2624455" y="635"/>
                </a:lnTo>
                <a:cubicBezTo>
                  <a:pt x="2618740" y="16510"/>
                  <a:pt x="2616835" y="22225"/>
                  <a:pt x="2611755" y="37465"/>
                </a:cubicBezTo>
                <a:cubicBezTo>
                  <a:pt x="2470785" y="432435"/>
                  <a:pt x="2189480" y="727075"/>
                  <a:pt x="1833246" y="916940"/>
                </a:cubicBezTo>
                <a:cubicBezTo>
                  <a:pt x="1715771" y="981710"/>
                  <a:pt x="1581785" y="1025525"/>
                  <a:pt x="1470660" y="1089660"/>
                </a:cubicBezTo>
                <a:cubicBezTo>
                  <a:pt x="1137285" y="1274445"/>
                  <a:pt x="910590" y="1557655"/>
                  <a:pt x="771525" y="1899920"/>
                </a:cubicBezTo>
                <a:cubicBezTo>
                  <a:pt x="764540" y="1917065"/>
                  <a:pt x="758190" y="1932940"/>
                  <a:pt x="751840" y="1948815"/>
                </a:cubicBezTo>
                <a:lnTo>
                  <a:pt x="754380" y="1948815"/>
                </a:lnTo>
                <a:cubicBezTo>
                  <a:pt x="798830" y="1838325"/>
                  <a:pt x="861060" y="1692275"/>
                  <a:pt x="965835" y="1544955"/>
                </a:cubicBezTo>
                <a:cubicBezTo>
                  <a:pt x="1308735" y="1069975"/>
                  <a:pt x="1666875" y="1028700"/>
                  <a:pt x="1897380" y="883285"/>
                </a:cubicBezTo>
                <a:close/>
                <a:moveTo>
                  <a:pt x="1822450" y="892810"/>
                </a:moveTo>
                <a:cubicBezTo>
                  <a:pt x="2157096" y="714375"/>
                  <a:pt x="2433321" y="420370"/>
                  <a:pt x="2538096" y="23495"/>
                </a:cubicBezTo>
                <a:cubicBezTo>
                  <a:pt x="2541271" y="13335"/>
                  <a:pt x="2543175" y="5715"/>
                  <a:pt x="2544446" y="0"/>
                </a:cubicBezTo>
                <a:lnTo>
                  <a:pt x="2541271" y="0"/>
                </a:lnTo>
                <a:cubicBezTo>
                  <a:pt x="2540000" y="3810"/>
                  <a:pt x="2538730" y="8255"/>
                  <a:pt x="2537460" y="13970"/>
                </a:cubicBezTo>
                <a:cubicBezTo>
                  <a:pt x="2429510" y="428625"/>
                  <a:pt x="2138680" y="735330"/>
                  <a:pt x="1762760" y="920115"/>
                </a:cubicBezTo>
                <a:cubicBezTo>
                  <a:pt x="1629410" y="989330"/>
                  <a:pt x="1470025" y="1031240"/>
                  <a:pt x="1341755" y="1097915"/>
                </a:cubicBezTo>
                <a:cubicBezTo>
                  <a:pt x="995680" y="1270635"/>
                  <a:pt x="756920" y="1551940"/>
                  <a:pt x="630555" y="1906905"/>
                </a:cubicBezTo>
                <a:cubicBezTo>
                  <a:pt x="625475" y="1920875"/>
                  <a:pt x="621030" y="1934210"/>
                  <a:pt x="616585" y="1947545"/>
                </a:cubicBezTo>
                <a:lnTo>
                  <a:pt x="619125" y="1947545"/>
                </a:lnTo>
                <a:cubicBezTo>
                  <a:pt x="655320" y="1844675"/>
                  <a:pt x="706755" y="1712595"/>
                  <a:pt x="796290" y="1579245"/>
                </a:cubicBezTo>
                <a:cubicBezTo>
                  <a:pt x="1151255" y="1065530"/>
                  <a:pt x="1550035" y="1052195"/>
                  <a:pt x="1822450" y="892810"/>
                </a:cubicBezTo>
                <a:close/>
                <a:moveTo>
                  <a:pt x="2179955" y="880745"/>
                </a:moveTo>
                <a:cubicBezTo>
                  <a:pt x="2495550" y="612140"/>
                  <a:pt x="2707640" y="328930"/>
                  <a:pt x="2842896" y="146685"/>
                </a:cubicBezTo>
                <a:cubicBezTo>
                  <a:pt x="2870200" y="109855"/>
                  <a:pt x="2926715" y="33020"/>
                  <a:pt x="2954655" y="0"/>
                </a:cubicBezTo>
                <a:lnTo>
                  <a:pt x="2951480" y="0"/>
                </a:lnTo>
                <a:cubicBezTo>
                  <a:pt x="2948305" y="3810"/>
                  <a:pt x="2944496" y="8255"/>
                  <a:pt x="2940685" y="12700"/>
                </a:cubicBezTo>
                <a:cubicBezTo>
                  <a:pt x="2723515" y="294005"/>
                  <a:pt x="2573021" y="532130"/>
                  <a:pt x="2193925" y="864870"/>
                </a:cubicBezTo>
                <a:cubicBezTo>
                  <a:pt x="1718946" y="1234440"/>
                  <a:pt x="1551940" y="1527810"/>
                  <a:pt x="1270635" y="1947545"/>
                </a:cubicBezTo>
                <a:lnTo>
                  <a:pt x="1273810" y="1947545"/>
                </a:lnTo>
                <a:cubicBezTo>
                  <a:pt x="1274446" y="1946910"/>
                  <a:pt x="1274446" y="1946275"/>
                  <a:pt x="1275080" y="1945640"/>
                </a:cubicBezTo>
                <a:cubicBezTo>
                  <a:pt x="1303021" y="1905635"/>
                  <a:pt x="1332865" y="1859280"/>
                  <a:pt x="1367155" y="1807210"/>
                </a:cubicBezTo>
                <a:cubicBezTo>
                  <a:pt x="1623696" y="1408430"/>
                  <a:pt x="1842135" y="1140460"/>
                  <a:pt x="2179955" y="880745"/>
                </a:cubicBezTo>
                <a:close/>
                <a:moveTo>
                  <a:pt x="2309496" y="835660"/>
                </a:moveTo>
                <a:cubicBezTo>
                  <a:pt x="2542540" y="599440"/>
                  <a:pt x="2703830" y="398145"/>
                  <a:pt x="2859405" y="206375"/>
                </a:cubicBezTo>
                <a:cubicBezTo>
                  <a:pt x="2934335" y="113665"/>
                  <a:pt x="2993390" y="42545"/>
                  <a:pt x="3035300" y="635"/>
                </a:cubicBezTo>
                <a:cubicBezTo>
                  <a:pt x="3035300" y="635"/>
                  <a:pt x="3035300" y="635"/>
                  <a:pt x="3035935" y="0"/>
                </a:cubicBezTo>
                <a:lnTo>
                  <a:pt x="3031490" y="0"/>
                </a:lnTo>
                <a:cubicBezTo>
                  <a:pt x="3029585" y="1905"/>
                  <a:pt x="3027680" y="3810"/>
                  <a:pt x="3026410" y="5080"/>
                </a:cubicBezTo>
                <a:cubicBezTo>
                  <a:pt x="2827021" y="226695"/>
                  <a:pt x="2674621" y="441960"/>
                  <a:pt x="2461260" y="671195"/>
                </a:cubicBezTo>
                <a:cubicBezTo>
                  <a:pt x="2364105" y="779780"/>
                  <a:pt x="2242185" y="897890"/>
                  <a:pt x="2135505" y="1002030"/>
                </a:cubicBezTo>
                <a:cubicBezTo>
                  <a:pt x="1800860" y="1341755"/>
                  <a:pt x="1630680" y="1646555"/>
                  <a:pt x="1395096" y="1948180"/>
                </a:cubicBezTo>
                <a:lnTo>
                  <a:pt x="1398905" y="1948180"/>
                </a:lnTo>
                <a:cubicBezTo>
                  <a:pt x="1400175" y="1946275"/>
                  <a:pt x="1401446" y="1945005"/>
                  <a:pt x="1402715" y="1943735"/>
                </a:cubicBezTo>
                <a:cubicBezTo>
                  <a:pt x="1454150" y="1879600"/>
                  <a:pt x="1512571" y="1797050"/>
                  <a:pt x="1579880" y="1701800"/>
                </a:cubicBezTo>
                <a:cubicBezTo>
                  <a:pt x="1831340" y="1341120"/>
                  <a:pt x="1998980" y="1128395"/>
                  <a:pt x="2309496" y="835660"/>
                </a:cubicBezTo>
                <a:close/>
                <a:moveTo>
                  <a:pt x="2512060" y="1176020"/>
                </a:moveTo>
                <a:cubicBezTo>
                  <a:pt x="2602230" y="1015365"/>
                  <a:pt x="2646046" y="855980"/>
                  <a:pt x="2721610" y="708025"/>
                </a:cubicBezTo>
                <a:cubicBezTo>
                  <a:pt x="2852421" y="443230"/>
                  <a:pt x="3121025" y="122555"/>
                  <a:pt x="3356610" y="635"/>
                </a:cubicBezTo>
                <a:lnTo>
                  <a:pt x="3349625" y="635"/>
                </a:lnTo>
                <a:cubicBezTo>
                  <a:pt x="3348355" y="1270"/>
                  <a:pt x="3347721" y="1905"/>
                  <a:pt x="3346450" y="1905"/>
                </a:cubicBezTo>
                <a:cubicBezTo>
                  <a:pt x="3253105" y="53975"/>
                  <a:pt x="3183255" y="112395"/>
                  <a:pt x="3094990" y="196215"/>
                </a:cubicBezTo>
                <a:cubicBezTo>
                  <a:pt x="2870200" y="415290"/>
                  <a:pt x="2714625" y="671195"/>
                  <a:pt x="2616200" y="946785"/>
                </a:cubicBezTo>
                <a:cubicBezTo>
                  <a:pt x="2475865" y="1302385"/>
                  <a:pt x="2155190" y="1760220"/>
                  <a:pt x="1850390" y="1948180"/>
                </a:cubicBezTo>
                <a:lnTo>
                  <a:pt x="1856740" y="1948180"/>
                </a:lnTo>
                <a:cubicBezTo>
                  <a:pt x="1878965" y="1936115"/>
                  <a:pt x="1900555" y="1917065"/>
                  <a:pt x="1924050" y="1901825"/>
                </a:cubicBezTo>
                <a:cubicBezTo>
                  <a:pt x="2155190" y="1724660"/>
                  <a:pt x="2364740" y="1448435"/>
                  <a:pt x="2512060" y="1176020"/>
                </a:cubicBezTo>
                <a:close/>
                <a:moveTo>
                  <a:pt x="2035175" y="1661160"/>
                </a:moveTo>
                <a:cubicBezTo>
                  <a:pt x="2426971" y="1179830"/>
                  <a:pt x="2525396" y="866775"/>
                  <a:pt x="2708275" y="607060"/>
                </a:cubicBezTo>
                <a:cubicBezTo>
                  <a:pt x="2860675" y="381635"/>
                  <a:pt x="3098165" y="108585"/>
                  <a:pt x="3277235" y="0"/>
                </a:cubicBezTo>
                <a:lnTo>
                  <a:pt x="3270250" y="0"/>
                </a:lnTo>
                <a:cubicBezTo>
                  <a:pt x="3259455" y="6985"/>
                  <a:pt x="3248660" y="15875"/>
                  <a:pt x="3235960" y="23495"/>
                </a:cubicBezTo>
                <a:cubicBezTo>
                  <a:pt x="3007360" y="191135"/>
                  <a:pt x="2766060" y="492125"/>
                  <a:pt x="2600325" y="772160"/>
                </a:cubicBezTo>
                <a:cubicBezTo>
                  <a:pt x="2499996" y="949325"/>
                  <a:pt x="2446021" y="1062990"/>
                  <a:pt x="2360296" y="1196975"/>
                </a:cubicBezTo>
                <a:cubicBezTo>
                  <a:pt x="2197735" y="1460500"/>
                  <a:pt x="1956435" y="1789430"/>
                  <a:pt x="1744346" y="1947545"/>
                </a:cubicBezTo>
                <a:lnTo>
                  <a:pt x="1747521" y="1947545"/>
                </a:lnTo>
                <a:cubicBezTo>
                  <a:pt x="1825625" y="1898650"/>
                  <a:pt x="1947546" y="1766570"/>
                  <a:pt x="2035175" y="1661160"/>
                </a:cubicBezTo>
                <a:close/>
                <a:moveTo>
                  <a:pt x="3199130" y="0"/>
                </a:moveTo>
                <a:lnTo>
                  <a:pt x="3189605" y="0"/>
                </a:lnTo>
                <a:cubicBezTo>
                  <a:pt x="3129915" y="40640"/>
                  <a:pt x="3012440" y="161925"/>
                  <a:pt x="2988946" y="186690"/>
                </a:cubicBezTo>
                <a:cubicBezTo>
                  <a:pt x="2603500" y="600075"/>
                  <a:pt x="2347596" y="1030605"/>
                  <a:pt x="2075180" y="1408430"/>
                </a:cubicBezTo>
                <a:cubicBezTo>
                  <a:pt x="1957071" y="1574800"/>
                  <a:pt x="1767205" y="1826260"/>
                  <a:pt x="1631315" y="1947545"/>
                </a:cubicBezTo>
                <a:lnTo>
                  <a:pt x="1639571" y="1947545"/>
                </a:lnTo>
                <a:cubicBezTo>
                  <a:pt x="1645285" y="1941830"/>
                  <a:pt x="1651000" y="1934845"/>
                  <a:pt x="1657350" y="1930400"/>
                </a:cubicBezTo>
                <a:cubicBezTo>
                  <a:pt x="2075180" y="1511300"/>
                  <a:pt x="2419985" y="848360"/>
                  <a:pt x="2837180" y="366395"/>
                </a:cubicBezTo>
                <a:cubicBezTo>
                  <a:pt x="2921000" y="264160"/>
                  <a:pt x="3103880" y="66040"/>
                  <a:pt x="3199130" y="0"/>
                </a:cubicBezTo>
                <a:close/>
                <a:moveTo>
                  <a:pt x="2517775" y="683895"/>
                </a:moveTo>
                <a:cubicBezTo>
                  <a:pt x="2735580" y="422275"/>
                  <a:pt x="2994660" y="103505"/>
                  <a:pt x="3115946" y="0"/>
                </a:cubicBezTo>
                <a:lnTo>
                  <a:pt x="3111500" y="0"/>
                </a:lnTo>
                <a:cubicBezTo>
                  <a:pt x="3103246" y="6985"/>
                  <a:pt x="3096260" y="15240"/>
                  <a:pt x="3086100" y="22860"/>
                </a:cubicBezTo>
                <a:cubicBezTo>
                  <a:pt x="2989580" y="107950"/>
                  <a:pt x="2732405" y="420370"/>
                  <a:pt x="2573655" y="612140"/>
                </a:cubicBezTo>
                <a:cubicBezTo>
                  <a:pt x="2506346" y="692785"/>
                  <a:pt x="2435225" y="777875"/>
                  <a:pt x="2361565" y="864870"/>
                </a:cubicBezTo>
                <a:cubicBezTo>
                  <a:pt x="1990725" y="1289685"/>
                  <a:pt x="1770380" y="1664335"/>
                  <a:pt x="1517015" y="1947545"/>
                </a:cubicBezTo>
                <a:lnTo>
                  <a:pt x="1518285" y="1947545"/>
                </a:lnTo>
                <a:cubicBezTo>
                  <a:pt x="1614805" y="1852295"/>
                  <a:pt x="1725296" y="1693545"/>
                  <a:pt x="1857375" y="1515110"/>
                </a:cubicBezTo>
                <a:cubicBezTo>
                  <a:pt x="2149475" y="1110615"/>
                  <a:pt x="2273300" y="975360"/>
                  <a:pt x="2517775" y="68389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-593651" y="3635535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5785362" y="-1835138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975250" y="1695925"/>
            <a:ext cx="7193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975250" y="2876427"/>
            <a:ext cx="7193400" cy="37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998106" y="1436550"/>
            <a:ext cx="666900" cy="6669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" name="Google Shape;21;p3"/>
          <p:cNvCxnSpPr>
            <a:stCxn id="20" idx="1"/>
          </p:cNvCxnSpPr>
          <p:nvPr/>
        </p:nvCxnSpPr>
        <p:spPr>
          <a:xfrm rot="10800000">
            <a:off x="6" y="1770000"/>
            <a:ext cx="998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4"/>
            <a:ext cx="9144762" cy="5143195"/>
          </a:xfrm>
          <a:custGeom>
            <a:avLst/>
            <a:gdLst/>
            <a:ahLst/>
            <a:cxnLst/>
            <a:rect l="l" t="t" r="r" b="b"/>
            <a:pathLst>
              <a:path w="3463925" h="1948180" extrusionOk="0">
                <a:moveTo>
                  <a:pt x="1400810" y="701040"/>
                </a:moveTo>
                <a:cubicBezTo>
                  <a:pt x="1554480" y="628015"/>
                  <a:pt x="1735455" y="576580"/>
                  <a:pt x="1906905" y="509905"/>
                </a:cubicBezTo>
                <a:cubicBezTo>
                  <a:pt x="2207260" y="390525"/>
                  <a:pt x="2476500" y="236220"/>
                  <a:pt x="2668270" y="7620"/>
                </a:cubicBezTo>
                <a:cubicBezTo>
                  <a:pt x="2670810" y="5080"/>
                  <a:pt x="2672715" y="2540"/>
                  <a:pt x="2674620" y="0"/>
                </a:cubicBezTo>
                <a:lnTo>
                  <a:pt x="2669540" y="0"/>
                </a:lnTo>
                <a:cubicBezTo>
                  <a:pt x="2609215" y="73660"/>
                  <a:pt x="2535555" y="144145"/>
                  <a:pt x="2451100" y="208915"/>
                </a:cubicBezTo>
                <a:cubicBezTo>
                  <a:pt x="2219960" y="386715"/>
                  <a:pt x="1948815" y="499110"/>
                  <a:pt x="1618615" y="607695"/>
                </a:cubicBezTo>
                <a:cubicBezTo>
                  <a:pt x="981710" y="837565"/>
                  <a:pt x="421005" y="1278890"/>
                  <a:pt x="268605" y="1948180"/>
                </a:cubicBezTo>
                <a:lnTo>
                  <a:pt x="272415" y="1948180"/>
                </a:lnTo>
                <a:cubicBezTo>
                  <a:pt x="280670" y="1909445"/>
                  <a:pt x="292735" y="1861820"/>
                  <a:pt x="310515" y="1808480"/>
                </a:cubicBezTo>
                <a:cubicBezTo>
                  <a:pt x="487045" y="1278255"/>
                  <a:pt x="922020" y="916305"/>
                  <a:pt x="1400810" y="701040"/>
                </a:cubicBezTo>
                <a:close/>
                <a:moveTo>
                  <a:pt x="1494790" y="636905"/>
                </a:moveTo>
                <a:cubicBezTo>
                  <a:pt x="1871980" y="502285"/>
                  <a:pt x="2175510" y="288290"/>
                  <a:pt x="2399030" y="0"/>
                </a:cubicBezTo>
                <a:lnTo>
                  <a:pt x="2394585" y="0"/>
                </a:lnTo>
                <a:cubicBezTo>
                  <a:pt x="2171700" y="286385"/>
                  <a:pt x="1869440" y="499110"/>
                  <a:pt x="1493520" y="633095"/>
                </a:cubicBezTo>
                <a:cubicBezTo>
                  <a:pt x="1238250" y="723265"/>
                  <a:pt x="1012825" y="842010"/>
                  <a:pt x="822325" y="985520"/>
                </a:cubicBezTo>
                <a:cubicBezTo>
                  <a:pt x="664845" y="1104900"/>
                  <a:pt x="530225" y="1242695"/>
                  <a:pt x="421005" y="1395730"/>
                </a:cubicBezTo>
                <a:cubicBezTo>
                  <a:pt x="338455" y="1512570"/>
                  <a:pt x="269875" y="1638300"/>
                  <a:pt x="218440" y="1769745"/>
                </a:cubicBezTo>
                <a:cubicBezTo>
                  <a:pt x="191135" y="1839595"/>
                  <a:pt x="172720" y="1899920"/>
                  <a:pt x="159385" y="1947545"/>
                </a:cubicBezTo>
                <a:lnTo>
                  <a:pt x="163195" y="1947545"/>
                </a:lnTo>
                <a:cubicBezTo>
                  <a:pt x="196215" y="1826895"/>
                  <a:pt x="266700" y="1619250"/>
                  <a:pt x="424180" y="1397635"/>
                </a:cubicBezTo>
                <a:cubicBezTo>
                  <a:pt x="666115" y="1057910"/>
                  <a:pt x="1026160" y="802005"/>
                  <a:pt x="1494790" y="636905"/>
                </a:cubicBezTo>
                <a:close/>
                <a:moveTo>
                  <a:pt x="1416050" y="729615"/>
                </a:moveTo>
                <a:cubicBezTo>
                  <a:pt x="1593215" y="650875"/>
                  <a:pt x="1811655" y="605155"/>
                  <a:pt x="2009775" y="538480"/>
                </a:cubicBezTo>
                <a:cubicBezTo>
                  <a:pt x="2341245" y="423545"/>
                  <a:pt x="2634615" y="259080"/>
                  <a:pt x="2834005" y="635"/>
                </a:cubicBezTo>
                <a:cubicBezTo>
                  <a:pt x="2834005" y="635"/>
                  <a:pt x="2834640" y="0"/>
                  <a:pt x="2834640" y="0"/>
                </a:cubicBezTo>
                <a:lnTo>
                  <a:pt x="2825115" y="0"/>
                </a:lnTo>
                <a:cubicBezTo>
                  <a:pt x="2410460" y="525780"/>
                  <a:pt x="1717675" y="580390"/>
                  <a:pt x="1426210" y="717550"/>
                </a:cubicBezTo>
                <a:cubicBezTo>
                  <a:pt x="884555" y="936625"/>
                  <a:pt x="456565" y="1348740"/>
                  <a:pt x="371475" y="1932940"/>
                </a:cubicBezTo>
                <a:cubicBezTo>
                  <a:pt x="370205" y="1938655"/>
                  <a:pt x="369570" y="1943735"/>
                  <a:pt x="369570" y="1947545"/>
                </a:cubicBezTo>
                <a:lnTo>
                  <a:pt x="377190" y="1947545"/>
                </a:lnTo>
                <a:cubicBezTo>
                  <a:pt x="380365" y="1931670"/>
                  <a:pt x="380365" y="1910080"/>
                  <a:pt x="385445" y="1891030"/>
                </a:cubicBezTo>
                <a:cubicBezTo>
                  <a:pt x="487680" y="1321435"/>
                  <a:pt x="912495" y="936625"/>
                  <a:pt x="1416050" y="729615"/>
                </a:cubicBezTo>
                <a:close/>
                <a:moveTo>
                  <a:pt x="1200785" y="669925"/>
                </a:moveTo>
                <a:cubicBezTo>
                  <a:pt x="1520190" y="516890"/>
                  <a:pt x="1812290" y="278130"/>
                  <a:pt x="2011680" y="635"/>
                </a:cubicBezTo>
                <a:lnTo>
                  <a:pt x="2011045" y="635"/>
                </a:lnTo>
                <a:cubicBezTo>
                  <a:pt x="1823720" y="238760"/>
                  <a:pt x="1636395" y="414020"/>
                  <a:pt x="1387475" y="565150"/>
                </a:cubicBezTo>
                <a:cubicBezTo>
                  <a:pt x="1294765" y="623570"/>
                  <a:pt x="1196975" y="664210"/>
                  <a:pt x="1043940" y="747395"/>
                </a:cubicBezTo>
                <a:cubicBezTo>
                  <a:pt x="408940" y="1102995"/>
                  <a:pt x="117475" y="1584960"/>
                  <a:pt x="635" y="1842135"/>
                </a:cubicBezTo>
                <a:lnTo>
                  <a:pt x="635" y="1845945"/>
                </a:lnTo>
                <a:cubicBezTo>
                  <a:pt x="143510" y="1553210"/>
                  <a:pt x="460375" y="1025525"/>
                  <a:pt x="1200785" y="669925"/>
                </a:cubicBezTo>
                <a:close/>
                <a:moveTo>
                  <a:pt x="1085215" y="777240"/>
                </a:moveTo>
                <a:cubicBezTo>
                  <a:pt x="1220470" y="701040"/>
                  <a:pt x="1378585" y="645795"/>
                  <a:pt x="1512570" y="577215"/>
                </a:cubicBezTo>
                <a:cubicBezTo>
                  <a:pt x="1786890" y="436245"/>
                  <a:pt x="2027555" y="239395"/>
                  <a:pt x="2205990" y="0"/>
                </a:cubicBezTo>
                <a:lnTo>
                  <a:pt x="2205355" y="0"/>
                </a:lnTo>
                <a:cubicBezTo>
                  <a:pt x="1725295" y="589280"/>
                  <a:pt x="1349375" y="606425"/>
                  <a:pt x="1010920" y="814705"/>
                </a:cubicBezTo>
                <a:cubicBezTo>
                  <a:pt x="555625" y="1078865"/>
                  <a:pt x="233680" y="1461135"/>
                  <a:pt x="65405" y="1915795"/>
                </a:cubicBezTo>
                <a:cubicBezTo>
                  <a:pt x="61595" y="1927860"/>
                  <a:pt x="56515" y="1939290"/>
                  <a:pt x="53340" y="1947545"/>
                </a:cubicBezTo>
                <a:lnTo>
                  <a:pt x="57785" y="1947545"/>
                </a:lnTo>
                <a:cubicBezTo>
                  <a:pt x="236855" y="1443990"/>
                  <a:pt x="591185" y="1043940"/>
                  <a:pt x="1085215" y="777240"/>
                </a:cubicBezTo>
                <a:close/>
                <a:moveTo>
                  <a:pt x="1537335" y="734060"/>
                </a:moveTo>
                <a:cubicBezTo>
                  <a:pt x="1670050" y="677545"/>
                  <a:pt x="1836420" y="636905"/>
                  <a:pt x="2004695" y="582295"/>
                </a:cubicBezTo>
                <a:cubicBezTo>
                  <a:pt x="2353310" y="463550"/>
                  <a:pt x="2665095" y="290195"/>
                  <a:pt x="2869565" y="13335"/>
                </a:cubicBezTo>
                <a:cubicBezTo>
                  <a:pt x="2872740" y="8890"/>
                  <a:pt x="2876550" y="3810"/>
                  <a:pt x="2879725" y="0"/>
                </a:cubicBezTo>
                <a:lnTo>
                  <a:pt x="2874645" y="0"/>
                </a:lnTo>
                <a:cubicBezTo>
                  <a:pt x="2872105" y="4445"/>
                  <a:pt x="2870200" y="8890"/>
                  <a:pt x="2866390" y="12065"/>
                </a:cubicBezTo>
                <a:cubicBezTo>
                  <a:pt x="2736215" y="193675"/>
                  <a:pt x="2529205" y="343535"/>
                  <a:pt x="2345055" y="436245"/>
                </a:cubicBezTo>
                <a:cubicBezTo>
                  <a:pt x="2165985" y="532130"/>
                  <a:pt x="1938655" y="601980"/>
                  <a:pt x="1710690" y="667385"/>
                </a:cubicBezTo>
                <a:cubicBezTo>
                  <a:pt x="1554480" y="717550"/>
                  <a:pt x="1412875" y="778510"/>
                  <a:pt x="1284605" y="849630"/>
                </a:cubicBezTo>
                <a:cubicBezTo>
                  <a:pt x="862330" y="1081405"/>
                  <a:pt x="559435" y="1460500"/>
                  <a:pt x="504825" y="1937385"/>
                </a:cubicBezTo>
                <a:cubicBezTo>
                  <a:pt x="504190" y="1941195"/>
                  <a:pt x="504190" y="1944370"/>
                  <a:pt x="503555" y="1947545"/>
                </a:cubicBezTo>
                <a:lnTo>
                  <a:pt x="507365" y="1947545"/>
                </a:lnTo>
                <a:cubicBezTo>
                  <a:pt x="508635" y="1932305"/>
                  <a:pt x="510540" y="1916430"/>
                  <a:pt x="513080" y="1898015"/>
                </a:cubicBezTo>
                <a:cubicBezTo>
                  <a:pt x="597535" y="1336675"/>
                  <a:pt x="1005840" y="945515"/>
                  <a:pt x="1537335" y="734060"/>
                </a:cubicBezTo>
                <a:close/>
                <a:moveTo>
                  <a:pt x="2145030" y="621030"/>
                </a:moveTo>
                <a:cubicBezTo>
                  <a:pt x="2531745" y="469265"/>
                  <a:pt x="2811145" y="259080"/>
                  <a:pt x="2966085" y="0"/>
                </a:cubicBezTo>
                <a:lnTo>
                  <a:pt x="2962910" y="0"/>
                </a:lnTo>
                <a:cubicBezTo>
                  <a:pt x="2948940" y="22225"/>
                  <a:pt x="2938145" y="38735"/>
                  <a:pt x="2925445" y="57150"/>
                </a:cubicBezTo>
                <a:cubicBezTo>
                  <a:pt x="2746375" y="311150"/>
                  <a:pt x="2455545" y="508635"/>
                  <a:pt x="2054225" y="650875"/>
                </a:cubicBezTo>
                <a:cubicBezTo>
                  <a:pt x="1846580" y="718185"/>
                  <a:pt x="1671320" y="774065"/>
                  <a:pt x="1514475" y="860425"/>
                </a:cubicBezTo>
                <a:cubicBezTo>
                  <a:pt x="1129030" y="1062990"/>
                  <a:pt x="827405" y="1400175"/>
                  <a:pt x="770255" y="1866900"/>
                </a:cubicBezTo>
                <a:cubicBezTo>
                  <a:pt x="768985" y="1880235"/>
                  <a:pt x="763270" y="1925955"/>
                  <a:pt x="763270" y="1947545"/>
                </a:cubicBezTo>
                <a:lnTo>
                  <a:pt x="767080" y="1947545"/>
                </a:lnTo>
                <a:cubicBezTo>
                  <a:pt x="776605" y="1826895"/>
                  <a:pt x="790575" y="1705610"/>
                  <a:pt x="864235" y="1530985"/>
                </a:cubicBezTo>
                <a:cubicBezTo>
                  <a:pt x="1170940" y="831215"/>
                  <a:pt x="1978025" y="701040"/>
                  <a:pt x="2145030" y="621030"/>
                </a:cubicBezTo>
                <a:close/>
                <a:moveTo>
                  <a:pt x="1287145" y="1104900"/>
                </a:moveTo>
                <a:cubicBezTo>
                  <a:pt x="1632585" y="795655"/>
                  <a:pt x="1962785" y="748030"/>
                  <a:pt x="2204085" y="642620"/>
                </a:cubicBezTo>
                <a:cubicBezTo>
                  <a:pt x="2520950" y="509905"/>
                  <a:pt x="2813050" y="320675"/>
                  <a:pt x="2994660" y="26670"/>
                </a:cubicBezTo>
                <a:cubicBezTo>
                  <a:pt x="3001010" y="16510"/>
                  <a:pt x="3006090" y="8255"/>
                  <a:pt x="3010535" y="0"/>
                </a:cubicBezTo>
                <a:lnTo>
                  <a:pt x="3006725" y="0"/>
                </a:lnTo>
                <a:cubicBezTo>
                  <a:pt x="2926715" y="133985"/>
                  <a:pt x="2829560" y="247650"/>
                  <a:pt x="2698750" y="353060"/>
                </a:cubicBezTo>
                <a:cubicBezTo>
                  <a:pt x="2287270" y="677545"/>
                  <a:pt x="1939925" y="702310"/>
                  <a:pt x="1651635" y="853440"/>
                </a:cubicBezTo>
                <a:cubicBezTo>
                  <a:pt x="1227455" y="1064260"/>
                  <a:pt x="924560" y="1421765"/>
                  <a:pt x="895985" y="1906905"/>
                </a:cubicBezTo>
                <a:cubicBezTo>
                  <a:pt x="895350" y="1915795"/>
                  <a:pt x="894715" y="1932940"/>
                  <a:pt x="894715" y="1947545"/>
                </a:cubicBezTo>
                <a:lnTo>
                  <a:pt x="898525" y="1947545"/>
                </a:lnTo>
                <a:cubicBezTo>
                  <a:pt x="903605" y="1631950"/>
                  <a:pt x="1039495" y="1331595"/>
                  <a:pt x="1287145" y="1104900"/>
                </a:cubicBezTo>
                <a:close/>
                <a:moveTo>
                  <a:pt x="1116965" y="1049655"/>
                </a:moveTo>
                <a:cubicBezTo>
                  <a:pt x="1315720" y="883920"/>
                  <a:pt x="1572260" y="755015"/>
                  <a:pt x="1880235" y="665480"/>
                </a:cubicBezTo>
                <a:cubicBezTo>
                  <a:pt x="2376805" y="521335"/>
                  <a:pt x="2727960" y="297180"/>
                  <a:pt x="2924175" y="0"/>
                </a:cubicBezTo>
                <a:lnTo>
                  <a:pt x="2919730" y="0"/>
                </a:lnTo>
                <a:cubicBezTo>
                  <a:pt x="2723515" y="295910"/>
                  <a:pt x="2373630" y="518795"/>
                  <a:pt x="1879600" y="662305"/>
                </a:cubicBezTo>
                <a:cubicBezTo>
                  <a:pt x="1571625" y="751205"/>
                  <a:pt x="1314450" y="880745"/>
                  <a:pt x="1115060" y="1047115"/>
                </a:cubicBezTo>
                <a:cubicBezTo>
                  <a:pt x="955675" y="1179830"/>
                  <a:pt x="832485" y="1336675"/>
                  <a:pt x="749935" y="1512570"/>
                </a:cubicBezTo>
                <a:cubicBezTo>
                  <a:pt x="676275" y="1669415"/>
                  <a:pt x="648335" y="1812290"/>
                  <a:pt x="638175" y="1905000"/>
                </a:cubicBezTo>
                <a:cubicBezTo>
                  <a:pt x="636270" y="1920240"/>
                  <a:pt x="635000" y="1934210"/>
                  <a:pt x="634365" y="1947545"/>
                </a:cubicBezTo>
                <a:lnTo>
                  <a:pt x="638175" y="1947545"/>
                </a:lnTo>
                <a:cubicBezTo>
                  <a:pt x="639445" y="1934210"/>
                  <a:pt x="640715" y="1920240"/>
                  <a:pt x="641985" y="1905000"/>
                </a:cubicBezTo>
                <a:cubicBezTo>
                  <a:pt x="652145" y="1812925"/>
                  <a:pt x="680085" y="1670050"/>
                  <a:pt x="753110" y="1513840"/>
                </a:cubicBezTo>
                <a:cubicBezTo>
                  <a:pt x="835660" y="1338580"/>
                  <a:pt x="958215" y="1182370"/>
                  <a:pt x="1116965" y="1049655"/>
                </a:cubicBezTo>
                <a:close/>
                <a:moveTo>
                  <a:pt x="1054735" y="687705"/>
                </a:moveTo>
                <a:cubicBezTo>
                  <a:pt x="1353820" y="519430"/>
                  <a:pt x="1622425" y="276860"/>
                  <a:pt x="1821815" y="0"/>
                </a:cubicBezTo>
                <a:lnTo>
                  <a:pt x="1813560" y="0"/>
                </a:lnTo>
                <a:cubicBezTo>
                  <a:pt x="1808480" y="6985"/>
                  <a:pt x="1804670" y="14605"/>
                  <a:pt x="1801495" y="17145"/>
                </a:cubicBezTo>
                <a:cubicBezTo>
                  <a:pt x="1564640" y="325120"/>
                  <a:pt x="1331595" y="527685"/>
                  <a:pt x="959485" y="734695"/>
                </a:cubicBezTo>
                <a:cubicBezTo>
                  <a:pt x="535940" y="993140"/>
                  <a:pt x="263525" y="1299210"/>
                  <a:pt x="83185" y="1553210"/>
                </a:cubicBezTo>
                <a:cubicBezTo>
                  <a:pt x="52705" y="1596390"/>
                  <a:pt x="25400" y="1637665"/>
                  <a:pt x="0" y="1676400"/>
                </a:cubicBezTo>
                <a:lnTo>
                  <a:pt x="0" y="1689735"/>
                </a:lnTo>
                <a:cubicBezTo>
                  <a:pt x="182880" y="1403350"/>
                  <a:pt x="501650" y="999490"/>
                  <a:pt x="1054735" y="687705"/>
                </a:cubicBezTo>
                <a:close/>
                <a:moveTo>
                  <a:pt x="1014095" y="627380"/>
                </a:moveTo>
                <a:cubicBezTo>
                  <a:pt x="1233805" y="466090"/>
                  <a:pt x="1443355" y="249555"/>
                  <a:pt x="1621155" y="9525"/>
                </a:cubicBezTo>
                <a:cubicBezTo>
                  <a:pt x="1624330" y="5080"/>
                  <a:pt x="1626235" y="2540"/>
                  <a:pt x="1628140" y="0"/>
                </a:cubicBezTo>
                <a:lnTo>
                  <a:pt x="1623695" y="0"/>
                </a:lnTo>
                <a:cubicBezTo>
                  <a:pt x="1622425" y="2540"/>
                  <a:pt x="1620520" y="5080"/>
                  <a:pt x="1618615" y="6985"/>
                </a:cubicBezTo>
                <a:cubicBezTo>
                  <a:pt x="1432560" y="257810"/>
                  <a:pt x="1214120" y="480695"/>
                  <a:pt x="984250" y="644525"/>
                </a:cubicBezTo>
                <a:cubicBezTo>
                  <a:pt x="578485" y="911860"/>
                  <a:pt x="280035" y="1190625"/>
                  <a:pt x="1270" y="1565275"/>
                </a:cubicBezTo>
                <a:lnTo>
                  <a:pt x="1270" y="1570990"/>
                </a:lnTo>
                <a:cubicBezTo>
                  <a:pt x="53340" y="1500505"/>
                  <a:pt x="111125" y="1427480"/>
                  <a:pt x="177165" y="1350645"/>
                </a:cubicBezTo>
                <a:cubicBezTo>
                  <a:pt x="478790" y="1002030"/>
                  <a:pt x="704850" y="840105"/>
                  <a:pt x="1014095" y="627380"/>
                </a:cubicBezTo>
                <a:close/>
                <a:moveTo>
                  <a:pt x="461645" y="0"/>
                </a:moveTo>
                <a:cubicBezTo>
                  <a:pt x="280035" y="238760"/>
                  <a:pt x="122555" y="529590"/>
                  <a:pt x="21590" y="799465"/>
                </a:cubicBezTo>
                <a:cubicBezTo>
                  <a:pt x="14605" y="820420"/>
                  <a:pt x="6985" y="837565"/>
                  <a:pt x="635" y="852170"/>
                </a:cubicBezTo>
                <a:lnTo>
                  <a:pt x="635" y="859155"/>
                </a:lnTo>
                <a:cubicBezTo>
                  <a:pt x="144780" y="488950"/>
                  <a:pt x="250825" y="304800"/>
                  <a:pt x="462280" y="0"/>
                </a:cubicBezTo>
                <a:lnTo>
                  <a:pt x="461645" y="0"/>
                </a:lnTo>
                <a:close/>
                <a:moveTo>
                  <a:pt x="264795" y="0"/>
                </a:moveTo>
                <a:cubicBezTo>
                  <a:pt x="159385" y="142875"/>
                  <a:pt x="69850" y="294005"/>
                  <a:pt x="0" y="448310"/>
                </a:cubicBezTo>
                <a:lnTo>
                  <a:pt x="0" y="457200"/>
                </a:lnTo>
                <a:cubicBezTo>
                  <a:pt x="70485" y="299720"/>
                  <a:pt x="161290" y="145415"/>
                  <a:pt x="269240" y="0"/>
                </a:cubicBezTo>
                <a:lnTo>
                  <a:pt x="264795" y="0"/>
                </a:lnTo>
                <a:close/>
                <a:moveTo>
                  <a:pt x="1915795" y="800100"/>
                </a:moveTo>
                <a:cubicBezTo>
                  <a:pt x="2386330" y="637540"/>
                  <a:pt x="2766060" y="452755"/>
                  <a:pt x="3013075" y="73025"/>
                </a:cubicBezTo>
                <a:cubicBezTo>
                  <a:pt x="3027045" y="50800"/>
                  <a:pt x="3042285" y="24765"/>
                  <a:pt x="3055620" y="0"/>
                </a:cubicBezTo>
                <a:lnTo>
                  <a:pt x="3048000" y="0"/>
                </a:lnTo>
                <a:cubicBezTo>
                  <a:pt x="2884805" y="289560"/>
                  <a:pt x="2638425" y="474980"/>
                  <a:pt x="2360930" y="612775"/>
                </a:cubicBezTo>
                <a:cubicBezTo>
                  <a:pt x="2150110" y="722630"/>
                  <a:pt x="1862455" y="790575"/>
                  <a:pt x="1660525" y="913130"/>
                </a:cubicBezTo>
                <a:cubicBezTo>
                  <a:pt x="1323975" y="1103630"/>
                  <a:pt x="1060450" y="1414780"/>
                  <a:pt x="1025525" y="1849120"/>
                </a:cubicBezTo>
                <a:cubicBezTo>
                  <a:pt x="1025525" y="1864360"/>
                  <a:pt x="1019810" y="1922780"/>
                  <a:pt x="1022350" y="1948180"/>
                </a:cubicBezTo>
                <a:lnTo>
                  <a:pt x="1029335" y="1948180"/>
                </a:lnTo>
                <a:cubicBezTo>
                  <a:pt x="1031240" y="1856740"/>
                  <a:pt x="1037590" y="1717675"/>
                  <a:pt x="1092200" y="1567180"/>
                </a:cubicBezTo>
                <a:cubicBezTo>
                  <a:pt x="1229360" y="1187450"/>
                  <a:pt x="1541145" y="948690"/>
                  <a:pt x="1915795" y="800100"/>
                </a:cubicBezTo>
                <a:close/>
                <a:moveTo>
                  <a:pt x="160020" y="0"/>
                </a:moveTo>
                <a:lnTo>
                  <a:pt x="156845" y="0"/>
                </a:lnTo>
                <a:cubicBezTo>
                  <a:pt x="97790" y="80010"/>
                  <a:pt x="47625" y="167005"/>
                  <a:pt x="635" y="254635"/>
                </a:cubicBezTo>
                <a:lnTo>
                  <a:pt x="635" y="261620"/>
                </a:lnTo>
                <a:cubicBezTo>
                  <a:pt x="47625" y="173990"/>
                  <a:pt x="99695" y="88900"/>
                  <a:pt x="156210" y="5715"/>
                </a:cubicBezTo>
                <a:cubicBezTo>
                  <a:pt x="157480" y="3810"/>
                  <a:pt x="158750" y="1905"/>
                  <a:pt x="160020" y="0"/>
                </a:cubicBezTo>
                <a:close/>
                <a:moveTo>
                  <a:pt x="47625" y="0"/>
                </a:moveTo>
                <a:cubicBezTo>
                  <a:pt x="31750" y="24765"/>
                  <a:pt x="15875" y="50165"/>
                  <a:pt x="635" y="75565"/>
                </a:cubicBezTo>
                <a:lnTo>
                  <a:pt x="635" y="89535"/>
                </a:lnTo>
                <a:cubicBezTo>
                  <a:pt x="18415" y="59690"/>
                  <a:pt x="36830" y="29845"/>
                  <a:pt x="55880" y="0"/>
                </a:cubicBezTo>
                <a:lnTo>
                  <a:pt x="47625" y="0"/>
                </a:lnTo>
                <a:close/>
                <a:moveTo>
                  <a:pt x="656590" y="0"/>
                </a:moveTo>
                <a:lnTo>
                  <a:pt x="656590" y="0"/>
                </a:lnTo>
                <a:cubicBezTo>
                  <a:pt x="276860" y="514350"/>
                  <a:pt x="219710" y="727710"/>
                  <a:pt x="635" y="1074420"/>
                </a:cubicBezTo>
                <a:lnTo>
                  <a:pt x="635" y="1081405"/>
                </a:lnTo>
                <a:cubicBezTo>
                  <a:pt x="39370" y="1020445"/>
                  <a:pt x="78740" y="955040"/>
                  <a:pt x="116205" y="887095"/>
                </a:cubicBezTo>
                <a:cubicBezTo>
                  <a:pt x="334645" y="472440"/>
                  <a:pt x="442595" y="308610"/>
                  <a:pt x="656590" y="0"/>
                </a:cubicBezTo>
                <a:close/>
                <a:moveTo>
                  <a:pt x="759460" y="719455"/>
                </a:moveTo>
                <a:cubicBezTo>
                  <a:pt x="957580" y="563245"/>
                  <a:pt x="1143635" y="373380"/>
                  <a:pt x="1329055" y="139065"/>
                </a:cubicBezTo>
                <a:cubicBezTo>
                  <a:pt x="1365885" y="92710"/>
                  <a:pt x="1400810" y="45720"/>
                  <a:pt x="1435100" y="0"/>
                </a:cubicBezTo>
                <a:lnTo>
                  <a:pt x="1430655" y="0"/>
                </a:lnTo>
                <a:cubicBezTo>
                  <a:pt x="1397635" y="45085"/>
                  <a:pt x="1362710" y="90805"/>
                  <a:pt x="1326515" y="136525"/>
                </a:cubicBezTo>
                <a:cubicBezTo>
                  <a:pt x="1141730" y="370205"/>
                  <a:pt x="955675" y="560070"/>
                  <a:pt x="758190" y="715645"/>
                </a:cubicBezTo>
                <a:cubicBezTo>
                  <a:pt x="438785" y="967740"/>
                  <a:pt x="190500" y="1238885"/>
                  <a:pt x="1270" y="1471295"/>
                </a:cubicBezTo>
                <a:lnTo>
                  <a:pt x="1270" y="1477010"/>
                </a:lnTo>
                <a:cubicBezTo>
                  <a:pt x="189865" y="1244600"/>
                  <a:pt x="438785" y="972185"/>
                  <a:pt x="759460" y="719455"/>
                </a:cubicBezTo>
                <a:close/>
                <a:moveTo>
                  <a:pt x="612775" y="735330"/>
                </a:moveTo>
                <a:cubicBezTo>
                  <a:pt x="857885" y="502285"/>
                  <a:pt x="1064260" y="241300"/>
                  <a:pt x="1241425" y="0"/>
                </a:cubicBezTo>
                <a:lnTo>
                  <a:pt x="1236980" y="0"/>
                </a:lnTo>
                <a:cubicBezTo>
                  <a:pt x="1060450" y="240665"/>
                  <a:pt x="854075" y="501015"/>
                  <a:pt x="610235" y="732790"/>
                </a:cubicBezTo>
                <a:cubicBezTo>
                  <a:pt x="374650" y="956945"/>
                  <a:pt x="171450" y="1183640"/>
                  <a:pt x="635" y="1386205"/>
                </a:cubicBezTo>
                <a:lnTo>
                  <a:pt x="635" y="1391920"/>
                </a:lnTo>
                <a:cubicBezTo>
                  <a:pt x="172085" y="1188720"/>
                  <a:pt x="375920" y="960755"/>
                  <a:pt x="612775" y="735330"/>
                </a:cubicBezTo>
                <a:close/>
                <a:moveTo>
                  <a:pt x="855345" y="0"/>
                </a:moveTo>
                <a:lnTo>
                  <a:pt x="846455" y="0"/>
                </a:lnTo>
                <a:cubicBezTo>
                  <a:pt x="830580" y="21590"/>
                  <a:pt x="815975" y="41910"/>
                  <a:pt x="799465" y="64770"/>
                </a:cubicBezTo>
                <a:cubicBezTo>
                  <a:pt x="548005" y="409575"/>
                  <a:pt x="299720" y="803910"/>
                  <a:pt x="38100" y="1149985"/>
                </a:cubicBezTo>
                <a:cubicBezTo>
                  <a:pt x="31750" y="1160780"/>
                  <a:pt x="13970" y="1180465"/>
                  <a:pt x="635" y="1198245"/>
                </a:cubicBezTo>
                <a:lnTo>
                  <a:pt x="635" y="1209675"/>
                </a:lnTo>
                <a:cubicBezTo>
                  <a:pt x="107315" y="1076960"/>
                  <a:pt x="223520" y="908050"/>
                  <a:pt x="326390" y="760095"/>
                </a:cubicBezTo>
                <a:cubicBezTo>
                  <a:pt x="502285" y="501650"/>
                  <a:pt x="683895" y="234950"/>
                  <a:pt x="855345" y="0"/>
                </a:cubicBezTo>
                <a:close/>
                <a:moveTo>
                  <a:pt x="563880" y="634365"/>
                </a:moveTo>
                <a:cubicBezTo>
                  <a:pt x="735965" y="422910"/>
                  <a:pt x="905510" y="198120"/>
                  <a:pt x="1045845" y="0"/>
                </a:cubicBezTo>
                <a:lnTo>
                  <a:pt x="1045210" y="0"/>
                </a:lnTo>
                <a:cubicBezTo>
                  <a:pt x="947420" y="123190"/>
                  <a:pt x="851535" y="266065"/>
                  <a:pt x="744220" y="401320"/>
                </a:cubicBezTo>
                <a:cubicBezTo>
                  <a:pt x="508000" y="713105"/>
                  <a:pt x="225425" y="1017270"/>
                  <a:pt x="635" y="1303020"/>
                </a:cubicBezTo>
                <a:lnTo>
                  <a:pt x="635" y="1306830"/>
                </a:lnTo>
                <a:cubicBezTo>
                  <a:pt x="8255" y="1296670"/>
                  <a:pt x="17145" y="1285240"/>
                  <a:pt x="24130" y="1277620"/>
                </a:cubicBezTo>
                <a:cubicBezTo>
                  <a:pt x="185420" y="1081405"/>
                  <a:pt x="381000" y="852805"/>
                  <a:pt x="563880" y="634365"/>
                </a:cubicBezTo>
                <a:close/>
                <a:moveTo>
                  <a:pt x="2540635" y="1373505"/>
                </a:moveTo>
                <a:cubicBezTo>
                  <a:pt x="2382520" y="1537970"/>
                  <a:pt x="2374265" y="1750695"/>
                  <a:pt x="2455545" y="1936750"/>
                </a:cubicBezTo>
                <a:cubicBezTo>
                  <a:pt x="2456815" y="1939290"/>
                  <a:pt x="2458720" y="1943735"/>
                  <a:pt x="2459990" y="1947545"/>
                </a:cubicBezTo>
                <a:lnTo>
                  <a:pt x="2464435" y="1947545"/>
                </a:lnTo>
                <a:cubicBezTo>
                  <a:pt x="2364105" y="1730375"/>
                  <a:pt x="2388870" y="1483995"/>
                  <a:pt x="2612390" y="1313815"/>
                </a:cubicBezTo>
                <a:cubicBezTo>
                  <a:pt x="2731135" y="1228725"/>
                  <a:pt x="2886710" y="1154430"/>
                  <a:pt x="2995930" y="1080770"/>
                </a:cubicBezTo>
                <a:cubicBezTo>
                  <a:pt x="3190875" y="956310"/>
                  <a:pt x="3353435" y="830580"/>
                  <a:pt x="3463290" y="632460"/>
                </a:cubicBezTo>
                <a:lnTo>
                  <a:pt x="3463290" y="624840"/>
                </a:lnTo>
                <a:cubicBezTo>
                  <a:pt x="3428365" y="688975"/>
                  <a:pt x="3386455" y="748030"/>
                  <a:pt x="3336290" y="803275"/>
                </a:cubicBezTo>
                <a:cubicBezTo>
                  <a:pt x="3049905" y="1111250"/>
                  <a:pt x="2685415" y="1214120"/>
                  <a:pt x="2540635" y="1373505"/>
                </a:cubicBezTo>
                <a:close/>
                <a:moveTo>
                  <a:pt x="2907665" y="1531620"/>
                </a:moveTo>
                <a:cubicBezTo>
                  <a:pt x="2700020" y="1682115"/>
                  <a:pt x="2793365" y="1897380"/>
                  <a:pt x="2825750" y="1948180"/>
                </a:cubicBezTo>
                <a:lnTo>
                  <a:pt x="2831465" y="1948180"/>
                </a:lnTo>
                <a:cubicBezTo>
                  <a:pt x="2828290" y="1942465"/>
                  <a:pt x="2823845" y="1934210"/>
                  <a:pt x="2816860" y="1922780"/>
                </a:cubicBezTo>
                <a:cubicBezTo>
                  <a:pt x="2732405" y="1743075"/>
                  <a:pt x="2785745" y="1570990"/>
                  <a:pt x="3034030" y="1465580"/>
                </a:cubicBezTo>
                <a:cubicBezTo>
                  <a:pt x="3170555" y="1397635"/>
                  <a:pt x="3353435" y="1322070"/>
                  <a:pt x="3463290" y="1242695"/>
                </a:cubicBezTo>
                <a:lnTo>
                  <a:pt x="3463290" y="1238250"/>
                </a:lnTo>
                <a:cubicBezTo>
                  <a:pt x="3436620" y="1257300"/>
                  <a:pt x="3406775" y="1276350"/>
                  <a:pt x="3374390" y="1294130"/>
                </a:cubicBezTo>
                <a:cubicBezTo>
                  <a:pt x="3253105" y="1364615"/>
                  <a:pt x="2983865" y="1474470"/>
                  <a:pt x="2907665" y="1531620"/>
                </a:cubicBezTo>
                <a:close/>
                <a:moveTo>
                  <a:pt x="2820670" y="1483360"/>
                </a:moveTo>
                <a:cubicBezTo>
                  <a:pt x="2722245" y="1559560"/>
                  <a:pt x="2661920" y="1672590"/>
                  <a:pt x="2687320" y="1819910"/>
                </a:cubicBezTo>
                <a:cubicBezTo>
                  <a:pt x="2689860" y="1845310"/>
                  <a:pt x="2714625" y="1918970"/>
                  <a:pt x="2732405" y="1948180"/>
                </a:cubicBezTo>
                <a:lnTo>
                  <a:pt x="2741930" y="1948180"/>
                </a:lnTo>
                <a:cubicBezTo>
                  <a:pt x="2737485" y="1941195"/>
                  <a:pt x="2731770" y="1932940"/>
                  <a:pt x="2731135" y="1928495"/>
                </a:cubicBezTo>
                <a:cubicBezTo>
                  <a:pt x="2653665" y="1769110"/>
                  <a:pt x="2678430" y="1591945"/>
                  <a:pt x="2842260" y="1477010"/>
                </a:cubicBezTo>
                <a:cubicBezTo>
                  <a:pt x="2865120" y="1460500"/>
                  <a:pt x="2892425" y="1444625"/>
                  <a:pt x="2917825" y="1431925"/>
                </a:cubicBezTo>
                <a:cubicBezTo>
                  <a:pt x="3105150" y="1332865"/>
                  <a:pt x="3338830" y="1227455"/>
                  <a:pt x="3463925" y="1107440"/>
                </a:cubicBezTo>
                <a:lnTo>
                  <a:pt x="3463925" y="1096645"/>
                </a:lnTo>
                <a:cubicBezTo>
                  <a:pt x="3362325" y="1195705"/>
                  <a:pt x="3216910" y="1270000"/>
                  <a:pt x="3039110" y="1360805"/>
                </a:cubicBezTo>
                <a:cubicBezTo>
                  <a:pt x="2972435" y="1396365"/>
                  <a:pt x="2891155" y="1429385"/>
                  <a:pt x="2820670" y="1483360"/>
                </a:cubicBezTo>
                <a:close/>
                <a:moveTo>
                  <a:pt x="2917825" y="1948180"/>
                </a:moveTo>
                <a:lnTo>
                  <a:pt x="2921000" y="1948180"/>
                </a:lnTo>
                <a:cubicBezTo>
                  <a:pt x="2914650" y="1937385"/>
                  <a:pt x="2904490" y="1924050"/>
                  <a:pt x="2899410" y="1908810"/>
                </a:cubicBezTo>
                <a:cubicBezTo>
                  <a:pt x="2835910" y="1767840"/>
                  <a:pt x="2889885" y="1662430"/>
                  <a:pt x="2976880" y="1595755"/>
                </a:cubicBezTo>
                <a:cubicBezTo>
                  <a:pt x="3018155" y="1562735"/>
                  <a:pt x="3078480" y="1538605"/>
                  <a:pt x="3134995" y="1513205"/>
                </a:cubicBezTo>
                <a:cubicBezTo>
                  <a:pt x="3239135" y="1466215"/>
                  <a:pt x="3364230" y="1421765"/>
                  <a:pt x="3463290" y="1372235"/>
                </a:cubicBezTo>
                <a:lnTo>
                  <a:pt x="3463290" y="1367790"/>
                </a:lnTo>
                <a:cubicBezTo>
                  <a:pt x="3329940" y="1433830"/>
                  <a:pt x="3184525" y="1481455"/>
                  <a:pt x="3039745" y="1552575"/>
                </a:cubicBezTo>
                <a:cubicBezTo>
                  <a:pt x="2841625" y="1645920"/>
                  <a:pt x="2837180" y="1830705"/>
                  <a:pt x="2917825" y="1948180"/>
                </a:cubicBezTo>
                <a:close/>
                <a:moveTo>
                  <a:pt x="2715260" y="1457960"/>
                </a:moveTo>
                <a:cubicBezTo>
                  <a:pt x="2561590" y="1600200"/>
                  <a:pt x="2565400" y="1797050"/>
                  <a:pt x="2644140" y="1948180"/>
                </a:cubicBezTo>
                <a:lnTo>
                  <a:pt x="2648585" y="1948180"/>
                </a:lnTo>
                <a:cubicBezTo>
                  <a:pt x="2621915" y="1895475"/>
                  <a:pt x="2595880" y="1831975"/>
                  <a:pt x="2594610" y="1736725"/>
                </a:cubicBezTo>
                <a:cubicBezTo>
                  <a:pt x="2598420" y="1524000"/>
                  <a:pt x="2741930" y="1419860"/>
                  <a:pt x="2914015" y="1334135"/>
                </a:cubicBezTo>
                <a:cubicBezTo>
                  <a:pt x="3155315" y="1201420"/>
                  <a:pt x="3324225" y="1120140"/>
                  <a:pt x="3463290" y="955675"/>
                </a:cubicBezTo>
                <a:lnTo>
                  <a:pt x="3463290" y="950595"/>
                </a:lnTo>
                <a:cubicBezTo>
                  <a:pt x="3447415" y="970280"/>
                  <a:pt x="3430270" y="988695"/>
                  <a:pt x="3411855" y="1007745"/>
                </a:cubicBezTo>
                <a:cubicBezTo>
                  <a:pt x="3192145" y="1221740"/>
                  <a:pt x="2827655" y="1344295"/>
                  <a:pt x="2715260" y="1457960"/>
                </a:cubicBezTo>
                <a:close/>
                <a:moveTo>
                  <a:pt x="3014980" y="1675130"/>
                </a:moveTo>
                <a:cubicBezTo>
                  <a:pt x="2944495" y="1748155"/>
                  <a:pt x="2943860" y="1855470"/>
                  <a:pt x="3003550" y="1948180"/>
                </a:cubicBezTo>
                <a:lnTo>
                  <a:pt x="3007360" y="1948180"/>
                </a:lnTo>
                <a:cubicBezTo>
                  <a:pt x="3006725" y="1947545"/>
                  <a:pt x="3006725" y="1946910"/>
                  <a:pt x="3006725" y="1946910"/>
                </a:cubicBezTo>
                <a:cubicBezTo>
                  <a:pt x="2970530" y="1887855"/>
                  <a:pt x="2952115" y="1826895"/>
                  <a:pt x="2971800" y="1755140"/>
                </a:cubicBezTo>
                <a:cubicBezTo>
                  <a:pt x="3002915" y="1663065"/>
                  <a:pt x="3070860" y="1631950"/>
                  <a:pt x="3152140" y="1597025"/>
                </a:cubicBezTo>
                <a:cubicBezTo>
                  <a:pt x="3268345" y="1547495"/>
                  <a:pt x="3362325" y="1525270"/>
                  <a:pt x="3463290" y="1490345"/>
                </a:cubicBezTo>
                <a:lnTo>
                  <a:pt x="3463290" y="1487170"/>
                </a:lnTo>
                <a:cubicBezTo>
                  <a:pt x="3444240" y="1493520"/>
                  <a:pt x="3424555" y="1499235"/>
                  <a:pt x="3402965" y="1506220"/>
                </a:cubicBezTo>
                <a:cubicBezTo>
                  <a:pt x="3316605" y="1534160"/>
                  <a:pt x="3079750" y="1600835"/>
                  <a:pt x="3014980" y="1675130"/>
                </a:cubicBezTo>
                <a:close/>
                <a:moveTo>
                  <a:pt x="2470785" y="1313815"/>
                </a:moveTo>
                <a:cubicBezTo>
                  <a:pt x="2297430" y="1485900"/>
                  <a:pt x="2273935" y="1714500"/>
                  <a:pt x="2359660" y="1929130"/>
                </a:cubicBezTo>
                <a:cubicBezTo>
                  <a:pt x="2362200" y="1933575"/>
                  <a:pt x="2364740" y="1941195"/>
                  <a:pt x="2367280" y="1947545"/>
                </a:cubicBezTo>
                <a:lnTo>
                  <a:pt x="2371725" y="1947545"/>
                </a:lnTo>
                <a:cubicBezTo>
                  <a:pt x="2264410" y="1700530"/>
                  <a:pt x="2305050" y="1441450"/>
                  <a:pt x="2534920" y="1261745"/>
                </a:cubicBezTo>
                <a:cubicBezTo>
                  <a:pt x="2643505" y="1179195"/>
                  <a:pt x="2784475" y="1111885"/>
                  <a:pt x="2895600" y="1037590"/>
                </a:cubicBezTo>
                <a:cubicBezTo>
                  <a:pt x="3141345" y="879475"/>
                  <a:pt x="3340100" y="721360"/>
                  <a:pt x="3463290" y="458470"/>
                </a:cubicBezTo>
                <a:lnTo>
                  <a:pt x="3463290" y="449580"/>
                </a:lnTo>
                <a:cubicBezTo>
                  <a:pt x="3422650" y="537845"/>
                  <a:pt x="3372485" y="617855"/>
                  <a:pt x="3310255" y="691515"/>
                </a:cubicBezTo>
                <a:cubicBezTo>
                  <a:pt x="3001645" y="1042035"/>
                  <a:pt x="2629535" y="1146810"/>
                  <a:pt x="2470785" y="1313815"/>
                </a:cubicBezTo>
                <a:close/>
                <a:moveTo>
                  <a:pt x="3257550" y="466725"/>
                </a:moveTo>
                <a:cubicBezTo>
                  <a:pt x="2946400" y="879475"/>
                  <a:pt x="2429510" y="1056005"/>
                  <a:pt x="2287905" y="1238885"/>
                </a:cubicBezTo>
                <a:cubicBezTo>
                  <a:pt x="2027555" y="1522095"/>
                  <a:pt x="2150110" y="1882140"/>
                  <a:pt x="2181860" y="1948180"/>
                </a:cubicBezTo>
                <a:lnTo>
                  <a:pt x="2186305" y="1948180"/>
                </a:lnTo>
                <a:cubicBezTo>
                  <a:pt x="2184400" y="1942465"/>
                  <a:pt x="2180590" y="1933575"/>
                  <a:pt x="2175510" y="1922145"/>
                </a:cubicBezTo>
                <a:cubicBezTo>
                  <a:pt x="2065020" y="1608455"/>
                  <a:pt x="2151380" y="1334770"/>
                  <a:pt x="2395220" y="1144905"/>
                </a:cubicBezTo>
                <a:cubicBezTo>
                  <a:pt x="2531745" y="1044575"/>
                  <a:pt x="2715895" y="949325"/>
                  <a:pt x="2842895" y="854710"/>
                </a:cubicBezTo>
                <a:cubicBezTo>
                  <a:pt x="3132455" y="650240"/>
                  <a:pt x="3339465" y="438785"/>
                  <a:pt x="3463290" y="83820"/>
                </a:cubicBezTo>
                <a:lnTo>
                  <a:pt x="3463290" y="73025"/>
                </a:lnTo>
                <a:cubicBezTo>
                  <a:pt x="3412490" y="222885"/>
                  <a:pt x="3344545" y="351155"/>
                  <a:pt x="3257550" y="466725"/>
                </a:cubicBezTo>
                <a:close/>
                <a:moveTo>
                  <a:pt x="2416810" y="1236980"/>
                </a:moveTo>
                <a:cubicBezTo>
                  <a:pt x="2195830" y="1435100"/>
                  <a:pt x="2171700" y="1710690"/>
                  <a:pt x="2273300" y="1948180"/>
                </a:cubicBezTo>
                <a:lnTo>
                  <a:pt x="2280285" y="1948180"/>
                </a:lnTo>
                <a:cubicBezTo>
                  <a:pt x="2278380" y="1944370"/>
                  <a:pt x="2277110" y="1939925"/>
                  <a:pt x="2275205" y="1936115"/>
                </a:cubicBezTo>
                <a:cubicBezTo>
                  <a:pt x="2186305" y="1708150"/>
                  <a:pt x="2199005" y="1455420"/>
                  <a:pt x="2409190" y="1254125"/>
                </a:cubicBezTo>
                <a:cubicBezTo>
                  <a:pt x="2489200" y="1174115"/>
                  <a:pt x="2619375" y="1107440"/>
                  <a:pt x="2705100" y="1053465"/>
                </a:cubicBezTo>
                <a:cubicBezTo>
                  <a:pt x="3074035" y="827405"/>
                  <a:pt x="3319780" y="632460"/>
                  <a:pt x="3463290" y="280670"/>
                </a:cubicBezTo>
                <a:lnTo>
                  <a:pt x="3463290" y="260985"/>
                </a:lnTo>
                <a:cubicBezTo>
                  <a:pt x="3417570" y="379730"/>
                  <a:pt x="3357880" y="483235"/>
                  <a:pt x="3282315" y="578485"/>
                </a:cubicBezTo>
                <a:cubicBezTo>
                  <a:pt x="2980690" y="946785"/>
                  <a:pt x="2578100" y="1082675"/>
                  <a:pt x="2416810" y="1236980"/>
                </a:cubicBezTo>
                <a:close/>
                <a:moveTo>
                  <a:pt x="3053080" y="1811655"/>
                </a:moveTo>
                <a:cubicBezTo>
                  <a:pt x="3047365" y="1859280"/>
                  <a:pt x="3064510" y="1908175"/>
                  <a:pt x="3091180" y="1948180"/>
                </a:cubicBezTo>
                <a:lnTo>
                  <a:pt x="3095625" y="1948180"/>
                </a:lnTo>
                <a:cubicBezTo>
                  <a:pt x="3068955" y="1908810"/>
                  <a:pt x="3051175" y="1859915"/>
                  <a:pt x="3056890" y="1812290"/>
                </a:cubicBezTo>
                <a:cubicBezTo>
                  <a:pt x="3063875" y="1752600"/>
                  <a:pt x="3105150" y="1705610"/>
                  <a:pt x="3175635" y="1676400"/>
                </a:cubicBezTo>
                <a:cubicBezTo>
                  <a:pt x="3279140" y="1633855"/>
                  <a:pt x="3380740" y="1612900"/>
                  <a:pt x="3463925" y="1600200"/>
                </a:cubicBezTo>
                <a:lnTo>
                  <a:pt x="3463925" y="1596390"/>
                </a:lnTo>
                <a:cubicBezTo>
                  <a:pt x="3380740" y="1609090"/>
                  <a:pt x="3278505" y="1630045"/>
                  <a:pt x="3174365" y="1673225"/>
                </a:cubicBezTo>
                <a:cubicBezTo>
                  <a:pt x="3082925" y="1710690"/>
                  <a:pt x="3057525" y="1769110"/>
                  <a:pt x="3053080" y="1811655"/>
                </a:cubicBezTo>
                <a:close/>
                <a:moveTo>
                  <a:pt x="2623185" y="1420495"/>
                </a:moveTo>
                <a:cubicBezTo>
                  <a:pt x="2489835" y="1554480"/>
                  <a:pt x="2463165" y="1743075"/>
                  <a:pt x="2542540" y="1926590"/>
                </a:cubicBezTo>
                <a:cubicBezTo>
                  <a:pt x="2545080" y="1931035"/>
                  <a:pt x="2548255" y="1940560"/>
                  <a:pt x="2552065" y="1948180"/>
                </a:cubicBezTo>
                <a:lnTo>
                  <a:pt x="2556510" y="1948180"/>
                </a:lnTo>
                <a:cubicBezTo>
                  <a:pt x="2446020" y="1712595"/>
                  <a:pt x="2505075" y="1492250"/>
                  <a:pt x="2712085" y="1351280"/>
                </a:cubicBezTo>
                <a:cubicBezTo>
                  <a:pt x="2986405" y="1187450"/>
                  <a:pt x="3190240" y="1092835"/>
                  <a:pt x="3353435" y="931545"/>
                </a:cubicBezTo>
                <a:cubicBezTo>
                  <a:pt x="3387090" y="899160"/>
                  <a:pt x="3435985" y="841375"/>
                  <a:pt x="3463290" y="800735"/>
                </a:cubicBezTo>
                <a:lnTo>
                  <a:pt x="3463290" y="793115"/>
                </a:lnTo>
                <a:cubicBezTo>
                  <a:pt x="3435985" y="835025"/>
                  <a:pt x="3404235" y="874395"/>
                  <a:pt x="3367405" y="911860"/>
                </a:cubicBezTo>
                <a:cubicBezTo>
                  <a:pt x="3105785" y="1174750"/>
                  <a:pt x="2753360" y="1279525"/>
                  <a:pt x="2623185" y="1420495"/>
                </a:cubicBezTo>
                <a:close/>
                <a:moveTo>
                  <a:pt x="1972310" y="828040"/>
                </a:moveTo>
                <a:cubicBezTo>
                  <a:pt x="2436495" y="657860"/>
                  <a:pt x="2807970" y="466725"/>
                  <a:pt x="3048635" y="86360"/>
                </a:cubicBezTo>
                <a:cubicBezTo>
                  <a:pt x="3065145" y="59055"/>
                  <a:pt x="3082290" y="29210"/>
                  <a:pt x="3096895" y="0"/>
                </a:cubicBezTo>
                <a:lnTo>
                  <a:pt x="3093085" y="0"/>
                </a:lnTo>
                <a:cubicBezTo>
                  <a:pt x="2957830" y="265430"/>
                  <a:pt x="2732405" y="455930"/>
                  <a:pt x="2500630" y="588645"/>
                </a:cubicBezTo>
                <a:cubicBezTo>
                  <a:pt x="2256155" y="735965"/>
                  <a:pt x="1951355" y="813435"/>
                  <a:pt x="1774190" y="919480"/>
                </a:cubicBezTo>
                <a:cubicBezTo>
                  <a:pt x="1456055" y="1096645"/>
                  <a:pt x="1190625" y="1390650"/>
                  <a:pt x="1158240" y="1818005"/>
                </a:cubicBezTo>
                <a:cubicBezTo>
                  <a:pt x="1154430" y="1866900"/>
                  <a:pt x="1155065" y="1910080"/>
                  <a:pt x="1156970" y="1947545"/>
                </a:cubicBezTo>
                <a:lnTo>
                  <a:pt x="1160145" y="1947545"/>
                </a:lnTo>
                <a:cubicBezTo>
                  <a:pt x="1158240" y="1858010"/>
                  <a:pt x="1160145" y="1727200"/>
                  <a:pt x="1205865" y="1583690"/>
                </a:cubicBezTo>
                <a:cubicBezTo>
                  <a:pt x="1322070" y="1214120"/>
                  <a:pt x="1614170" y="977265"/>
                  <a:pt x="1972310" y="828040"/>
                </a:cubicBezTo>
                <a:close/>
                <a:moveTo>
                  <a:pt x="1971040" y="947420"/>
                </a:moveTo>
                <a:cubicBezTo>
                  <a:pt x="2067560" y="890905"/>
                  <a:pt x="2186940" y="847090"/>
                  <a:pt x="2293620" y="798195"/>
                </a:cubicBezTo>
                <a:cubicBezTo>
                  <a:pt x="2665730" y="626745"/>
                  <a:pt x="2989580" y="395605"/>
                  <a:pt x="3168650" y="33020"/>
                </a:cubicBezTo>
                <a:cubicBezTo>
                  <a:pt x="3176270" y="17780"/>
                  <a:pt x="3181350" y="6985"/>
                  <a:pt x="3184525" y="0"/>
                </a:cubicBezTo>
                <a:lnTo>
                  <a:pt x="3180715" y="0"/>
                </a:lnTo>
                <a:cubicBezTo>
                  <a:pt x="3176905" y="6985"/>
                  <a:pt x="3171825" y="17780"/>
                  <a:pt x="3166110" y="30480"/>
                </a:cubicBezTo>
                <a:cubicBezTo>
                  <a:pt x="2983865" y="397510"/>
                  <a:pt x="2661920" y="624205"/>
                  <a:pt x="2289175" y="796290"/>
                </a:cubicBezTo>
                <a:cubicBezTo>
                  <a:pt x="2149475" y="857250"/>
                  <a:pt x="2000250" y="916305"/>
                  <a:pt x="1886585" y="994410"/>
                </a:cubicBezTo>
                <a:cubicBezTo>
                  <a:pt x="1590675" y="1186180"/>
                  <a:pt x="1392555" y="1485900"/>
                  <a:pt x="1412875" y="1878330"/>
                </a:cubicBezTo>
                <a:cubicBezTo>
                  <a:pt x="1414780" y="1894205"/>
                  <a:pt x="1415415" y="1929765"/>
                  <a:pt x="1418590" y="1948180"/>
                </a:cubicBezTo>
                <a:lnTo>
                  <a:pt x="1422400" y="1948180"/>
                </a:lnTo>
                <a:cubicBezTo>
                  <a:pt x="1412240" y="1864360"/>
                  <a:pt x="1408430" y="1748155"/>
                  <a:pt x="1435735" y="1619250"/>
                </a:cubicBezTo>
                <a:cubicBezTo>
                  <a:pt x="1503045" y="1313180"/>
                  <a:pt x="1708150" y="1095375"/>
                  <a:pt x="1971040" y="947420"/>
                </a:cubicBezTo>
                <a:close/>
                <a:moveTo>
                  <a:pt x="1554480" y="1637030"/>
                </a:moveTo>
                <a:cubicBezTo>
                  <a:pt x="1603375" y="1340485"/>
                  <a:pt x="1789430" y="1125855"/>
                  <a:pt x="2037715" y="977265"/>
                </a:cubicBezTo>
                <a:cubicBezTo>
                  <a:pt x="2134235" y="917575"/>
                  <a:pt x="2256790" y="870585"/>
                  <a:pt x="2361565" y="817880"/>
                </a:cubicBezTo>
                <a:cubicBezTo>
                  <a:pt x="2733040" y="634365"/>
                  <a:pt x="3058795" y="388620"/>
                  <a:pt x="3228340" y="4445"/>
                </a:cubicBezTo>
                <a:cubicBezTo>
                  <a:pt x="3229610" y="2540"/>
                  <a:pt x="3230245" y="1270"/>
                  <a:pt x="3230245" y="0"/>
                </a:cubicBezTo>
                <a:lnTo>
                  <a:pt x="3226435" y="0"/>
                </a:lnTo>
                <a:cubicBezTo>
                  <a:pt x="3226435" y="635"/>
                  <a:pt x="3225800" y="1270"/>
                  <a:pt x="3225165" y="1905"/>
                </a:cubicBezTo>
                <a:cubicBezTo>
                  <a:pt x="3078480" y="334010"/>
                  <a:pt x="2821305" y="553085"/>
                  <a:pt x="2538095" y="718820"/>
                </a:cubicBezTo>
                <a:cubicBezTo>
                  <a:pt x="2364740" y="826135"/>
                  <a:pt x="2113915" y="909320"/>
                  <a:pt x="1950720" y="1028700"/>
                </a:cubicBezTo>
                <a:cubicBezTo>
                  <a:pt x="1670685" y="1224280"/>
                  <a:pt x="1504315" y="1520825"/>
                  <a:pt x="1544320" y="1893570"/>
                </a:cubicBezTo>
                <a:cubicBezTo>
                  <a:pt x="1546860" y="1912620"/>
                  <a:pt x="1548765" y="1931670"/>
                  <a:pt x="1551940" y="1947545"/>
                </a:cubicBezTo>
                <a:lnTo>
                  <a:pt x="1555750" y="1947545"/>
                </a:lnTo>
                <a:cubicBezTo>
                  <a:pt x="1542415" y="1866900"/>
                  <a:pt x="1534160" y="1758315"/>
                  <a:pt x="1554480" y="1637030"/>
                </a:cubicBezTo>
                <a:close/>
                <a:moveTo>
                  <a:pt x="2308860" y="741045"/>
                </a:moveTo>
                <a:cubicBezTo>
                  <a:pt x="2716530" y="551180"/>
                  <a:pt x="2980055" y="320040"/>
                  <a:pt x="3135630" y="8890"/>
                </a:cubicBezTo>
                <a:cubicBezTo>
                  <a:pt x="3138170" y="5080"/>
                  <a:pt x="3139440" y="1905"/>
                  <a:pt x="3140075" y="0"/>
                </a:cubicBezTo>
                <a:lnTo>
                  <a:pt x="3135630" y="0"/>
                </a:lnTo>
                <a:cubicBezTo>
                  <a:pt x="3133725" y="4445"/>
                  <a:pt x="3131820" y="8890"/>
                  <a:pt x="3129280" y="13335"/>
                </a:cubicBezTo>
                <a:cubicBezTo>
                  <a:pt x="2797175" y="662940"/>
                  <a:pt x="2082800" y="791210"/>
                  <a:pt x="1854200" y="942340"/>
                </a:cubicBezTo>
                <a:cubicBezTo>
                  <a:pt x="1511935" y="1137920"/>
                  <a:pt x="1272540" y="1458595"/>
                  <a:pt x="1283970" y="1891030"/>
                </a:cubicBezTo>
                <a:cubicBezTo>
                  <a:pt x="1285240" y="1904365"/>
                  <a:pt x="1285240" y="1932305"/>
                  <a:pt x="1287145" y="1947545"/>
                </a:cubicBezTo>
                <a:lnTo>
                  <a:pt x="1290955" y="1947545"/>
                </a:lnTo>
                <a:cubicBezTo>
                  <a:pt x="1283335" y="1860550"/>
                  <a:pt x="1284605" y="1736725"/>
                  <a:pt x="1320165" y="1601470"/>
                </a:cubicBezTo>
                <a:cubicBezTo>
                  <a:pt x="1487805" y="975360"/>
                  <a:pt x="2159000" y="822325"/>
                  <a:pt x="2308860" y="741045"/>
                </a:cubicBezTo>
                <a:close/>
                <a:moveTo>
                  <a:pt x="3157855" y="1948180"/>
                </a:moveTo>
                <a:lnTo>
                  <a:pt x="3164840" y="1948180"/>
                </a:lnTo>
                <a:cubicBezTo>
                  <a:pt x="3150870" y="1920240"/>
                  <a:pt x="3145790" y="1891665"/>
                  <a:pt x="3148965" y="1864995"/>
                </a:cubicBezTo>
                <a:cubicBezTo>
                  <a:pt x="3162300" y="1750060"/>
                  <a:pt x="3377565" y="1731645"/>
                  <a:pt x="3463290" y="1729740"/>
                </a:cubicBezTo>
                <a:lnTo>
                  <a:pt x="3463290" y="1722120"/>
                </a:lnTo>
                <a:cubicBezTo>
                  <a:pt x="3398520" y="1722755"/>
                  <a:pt x="3283585" y="1733550"/>
                  <a:pt x="3201035" y="1779270"/>
                </a:cubicBezTo>
                <a:cubicBezTo>
                  <a:pt x="3138170" y="1816735"/>
                  <a:pt x="3125470" y="1889760"/>
                  <a:pt x="3157855" y="1948180"/>
                </a:cubicBezTo>
                <a:close/>
                <a:moveTo>
                  <a:pt x="1674495" y="1654175"/>
                </a:moveTo>
                <a:cubicBezTo>
                  <a:pt x="1689735" y="1514475"/>
                  <a:pt x="1738630" y="1386205"/>
                  <a:pt x="1819910" y="1272540"/>
                </a:cubicBezTo>
                <a:cubicBezTo>
                  <a:pt x="1921510" y="1130300"/>
                  <a:pt x="2073275" y="1010920"/>
                  <a:pt x="2272665" y="916940"/>
                </a:cubicBezTo>
                <a:cubicBezTo>
                  <a:pt x="2694940" y="716915"/>
                  <a:pt x="2974340" y="501015"/>
                  <a:pt x="3150870" y="236855"/>
                </a:cubicBezTo>
                <a:cubicBezTo>
                  <a:pt x="3200400" y="163195"/>
                  <a:pt x="3242945" y="84455"/>
                  <a:pt x="3278505" y="0"/>
                </a:cubicBezTo>
                <a:lnTo>
                  <a:pt x="3270885" y="0"/>
                </a:lnTo>
                <a:cubicBezTo>
                  <a:pt x="3235325" y="83185"/>
                  <a:pt x="3194050" y="160655"/>
                  <a:pt x="3145155" y="233045"/>
                </a:cubicBezTo>
                <a:cubicBezTo>
                  <a:pt x="2968625" y="495935"/>
                  <a:pt x="2690495" y="711200"/>
                  <a:pt x="2269490" y="910590"/>
                </a:cubicBezTo>
                <a:cubicBezTo>
                  <a:pt x="2069465" y="1004570"/>
                  <a:pt x="1915795" y="1125220"/>
                  <a:pt x="1814195" y="1268730"/>
                </a:cubicBezTo>
                <a:cubicBezTo>
                  <a:pt x="1732280" y="1383665"/>
                  <a:pt x="1683385" y="1513205"/>
                  <a:pt x="1668145" y="1654175"/>
                </a:cubicBezTo>
                <a:cubicBezTo>
                  <a:pt x="1655445" y="1767840"/>
                  <a:pt x="1667510" y="1871345"/>
                  <a:pt x="1684020" y="1948180"/>
                </a:cubicBezTo>
                <a:lnTo>
                  <a:pt x="1691640" y="1948180"/>
                </a:lnTo>
                <a:cubicBezTo>
                  <a:pt x="1674495" y="1871345"/>
                  <a:pt x="1661795" y="1768475"/>
                  <a:pt x="1674495" y="1654175"/>
                </a:cubicBezTo>
                <a:close/>
                <a:moveTo>
                  <a:pt x="3234690" y="1948180"/>
                </a:moveTo>
                <a:lnTo>
                  <a:pt x="3238500" y="1948180"/>
                </a:lnTo>
                <a:cubicBezTo>
                  <a:pt x="3252470" y="1883410"/>
                  <a:pt x="3350260" y="1873885"/>
                  <a:pt x="3408680" y="1871980"/>
                </a:cubicBezTo>
                <a:cubicBezTo>
                  <a:pt x="3427095" y="1871980"/>
                  <a:pt x="3445510" y="1872615"/>
                  <a:pt x="3463925" y="1874520"/>
                </a:cubicBezTo>
                <a:lnTo>
                  <a:pt x="3463925" y="1870710"/>
                </a:lnTo>
                <a:cubicBezTo>
                  <a:pt x="3383280" y="1862455"/>
                  <a:pt x="3248025" y="1872615"/>
                  <a:pt x="3234690" y="1948180"/>
                </a:cubicBezTo>
                <a:close/>
                <a:moveTo>
                  <a:pt x="2327275" y="1084580"/>
                </a:moveTo>
                <a:cubicBezTo>
                  <a:pt x="2418715" y="1014095"/>
                  <a:pt x="2551430" y="943610"/>
                  <a:pt x="2642870" y="881380"/>
                </a:cubicBezTo>
                <a:cubicBezTo>
                  <a:pt x="2943860" y="686435"/>
                  <a:pt x="3207385" y="466725"/>
                  <a:pt x="3366135" y="136525"/>
                </a:cubicBezTo>
                <a:cubicBezTo>
                  <a:pt x="3387090" y="92710"/>
                  <a:pt x="3406775" y="47625"/>
                  <a:pt x="3424555" y="0"/>
                </a:cubicBezTo>
                <a:lnTo>
                  <a:pt x="3421380" y="0"/>
                </a:lnTo>
                <a:cubicBezTo>
                  <a:pt x="3363595" y="139700"/>
                  <a:pt x="3313430" y="241935"/>
                  <a:pt x="3231515" y="354330"/>
                </a:cubicBezTo>
                <a:cubicBezTo>
                  <a:pt x="2921000" y="781685"/>
                  <a:pt x="2419985" y="979170"/>
                  <a:pt x="2270760" y="1127125"/>
                </a:cubicBezTo>
                <a:cubicBezTo>
                  <a:pt x="2017395" y="1350010"/>
                  <a:pt x="1978660" y="1672590"/>
                  <a:pt x="2089785" y="1948180"/>
                </a:cubicBezTo>
                <a:lnTo>
                  <a:pt x="2092325" y="1948180"/>
                </a:lnTo>
                <a:cubicBezTo>
                  <a:pt x="2087880" y="1934210"/>
                  <a:pt x="2078990" y="1915795"/>
                  <a:pt x="2076450" y="1904365"/>
                </a:cubicBezTo>
                <a:cubicBezTo>
                  <a:pt x="1978660" y="1590675"/>
                  <a:pt x="2051050" y="1298575"/>
                  <a:pt x="2327275" y="1084580"/>
                </a:cubicBezTo>
                <a:close/>
                <a:moveTo>
                  <a:pt x="1792605" y="1671955"/>
                </a:moveTo>
                <a:cubicBezTo>
                  <a:pt x="1808480" y="1379855"/>
                  <a:pt x="1968500" y="1165860"/>
                  <a:pt x="2209800" y="1012825"/>
                </a:cubicBezTo>
                <a:cubicBezTo>
                  <a:pt x="2237740" y="995045"/>
                  <a:pt x="2266950" y="977900"/>
                  <a:pt x="2298065" y="961390"/>
                </a:cubicBezTo>
                <a:cubicBezTo>
                  <a:pt x="2527935" y="845185"/>
                  <a:pt x="2729230" y="721360"/>
                  <a:pt x="2878455" y="596900"/>
                </a:cubicBezTo>
                <a:cubicBezTo>
                  <a:pt x="3065145" y="441960"/>
                  <a:pt x="3227705" y="247650"/>
                  <a:pt x="3322955" y="635"/>
                </a:cubicBezTo>
                <a:lnTo>
                  <a:pt x="3320415" y="635"/>
                </a:lnTo>
                <a:cubicBezTo>
                  <a:pt x="3312795" y="18415"/>
                  <a:pt x="3305810" y="35560"/>
                  <a:pt x="3298190" y="52705"/>
                </a:cubicBezTo>
                <a:cubicBezTo>
                  <a:pt x="3018155" y="677545"/>
                  <a:pt x="2368550" y="890270"/>
                  <a:pt x="2169160" y="1035685"/>
                </a:cubicBezTo>
                <a:cubicBezTo>
                  <a:pt x="1931035" y="1199515"/>
                  <a:pt x="1776095" y="1435100"/>
                  <a:pt x="1789430" y="1753870"/>
                </a:cubicBezTo>
                <a:cubicBezTo>
                  <a:pt x="1792605" y="1828165"/>
                  <a:pt x="1805305" y="1894205"/>
                  <a:pt x="1819275" y="1948180"/>
                </a:cubicBezTo>
                <a:lnTo>
                  <a:pt x="1822450" y="1948180"/>
                </a:lnTo>
                <a:cubicBezTo>
                  <a:pt x="1805940" y="1875790"/>
                  <a:pt x="1786255" y="1778635"/>
                  <a:pt x="1792605" y="1671955"/>
                </a:cubicBezTo>
                <a:close/>
                <a:moveTo>
                  <a:pt x="2221865" y="1081405"/>
                </a:moveTo>
                <a:cubicBezTo>
                  <a:pt x="2267585" y="1045845"/>
                  <a:pt x="2317750" y="1012825"/>
                  <a:pt x="2373630" y="981710"/>
                </a:cubicBezTo>
                <a:cubicBezTo>
                  <a:pt x="2930525" y="671830"/>
                  <a:pt x="3201670" y="422910"/>
                  <a:pt x="3371850" y="4445"/>
                </a:cubicBezTo>
                <a:cubicBezTo>
                  <a:pt x="3372485" y="2540"/>
                  <a:pt x="3373120" y="1270"/>
                  <a:pt x="3373755" y="0"/>
                </a:cubicBezTo>
                <a:lnTo>
                  <a:pt x="3369310" y="0"/>
                </a:lnTo>
                <a:cubicBezTo>
                  <a:pt x="3368675" y="1270"/>
                  <a:pt x="3368040" y="3175"/>
                  <a:pt x="3367405" y="4445"/>
                </a:cubicBezTo>
                <a:cubicBezTo>
                  <a:pt x="3084830" y="725170"/>
                  <a:pt x="2369185" y="915035"/>
                  <a:pt x="2157095" y="1131570"/>
                </a:cubicBezTo>
                <a:cubicBezTo>
                  <a:pt x="1911350" y="1354455"/>
                  <a:pt x="1860550" y="1665605"/>
                  <a:pt x="1953895" y="1948180"/>
                </a:cubicBezTo>
                <a:lnTo>
                  <a:pt x="1956435" y="1948180"/>
                </a:lnTo>
                <a:cubicBezTo>
                  <a:pt x="1951990" y="1934210"/>
                  <a:pt x="1947545" y="1918970"/>
                  <a:pt x="1943735" y="1903095"/>
                </a:cubicBezTo>
                <a:cubicBezTo>
                  <a:pt x="1861820" y="1584325"/>
                  <a:pt x="1948815" y="1292860"/>
                  <a:pt x="2221865" y="108140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  <a:alpha val="15080"/>
                </a:srgbClr>
              </a:gs>
              <a:gs pos="100000">
                <a:srgbClr val="000000">
                  <a:alpha val="30980"/>
                  <a:alpha val="150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-1631526" y="3519949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6724812" y="-1869092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" name="Google Shape;34;p5"/>
          <p:cNvCxnSpPr/>
          <p:nvPr/>
        </p:nvCxnSpPr>
        <p:spPr>
          <a:xfrm>
            <a:off x="-6" y="1260950"/>
            <a:ext cx="84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975250" y="1575121"/>
            <a:ext cx="71934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0" y="0"/>
            <a:ext cx="9148112" cy="5141674"/>
          </a:xfrm>
          <a:custGeom>
            <a:avLst/>
            <a:gdLst/>
            <a:ahLst/>
            <a:cxnLst/>
            <a:rect l="l" t="t" r="r" b="b"/>
            <a:pathLst>
              <a:path w="3465194" h="1949450" extrusionOk="0">
                <a:moveTo>
                  <a:pt x="1240790" y="899160"/>
                </a:moveTo>
                <a:cubicBezTo>
                  <a:pt x="1471930" y="709930"/>
                  <a:pt x="1558290" y="455930"/>
                  <a:pt x="1490980" y="164465"/>
                </a:cubicBezTo>
                <a:cubicBezTo>
                  <a:pt x="1480185" y="116205"/>
                  <a:pt x="1461135" y="56515"/>
                  <a:pt x="1437005" y="635"/>
                </a:cubicBezTo>
                <a:lnTo>
                  <a:pt x="1433195" y="635"/>
                </a:lnTo>
                <a:cubicBezTo>
                  <a:pt x="1493520" y="151130"/>
                  <a:pt x="1535430" y="309880"/>
                  <a:pt x="1491615" y="511175"/>
                </a:cubicBezTo>
                <a:cubicBezTo>
                  <a:pt x="1453515" y="671195"/>
                  <a:pt x="1355725" y="810895"/>
                  <a:pt x="1201420" y="925830"/>
                </a:cubicBezTo>
                <a:cubicBezTo>
                  <a:pt x="1139190" y="972820"/>
                  <a:pt x="1052830" y="1019810"/>
                  <a:pt x="982980" y="1064895"/>
                </a:cubicBezTo>
                <a:cubicBezTo>
                  <a:pt x="767080" y="1202055"/>
                  <a:pt x="607060" y="1312545"/>
                  <a:pt x="439420" y="1486535"/>
                </a:cubicBezTo>
                <a:cubicBezTo>
                  <a:pt x="316865" y="1616710"/>
                  <a:pt x="211455" y="1769745"/>
                  <a:pt x="141605" y="1948180"/>
                </a:cubicBezTo>
                <a:lnTo>
                  <a:pt x="144780" y="1948180"/>
                </a:lnTo>
                <a:cubicBezTo>
                  <a:pt x="160655" y="1909445"/>
                  <a:pt x="177165" y="1874520"/>
                  <a:pt x="194945" y="1838325"/>
                </a:cubicBezTo>
                <a:cubicBezTo>
                  <a:pt x="464185" y="1296670"/>
                  <a:pt x="1050290" y="1059180"/>
                  <a:pt x="1240790" y="899160"/>
                </a:cubicBezTo>
                <a:close/>
                <a:moveTo>
                  <a:pt x="1352550" y="896620"/>
                </a:moveTo>
                <a:cubicBezTo>
                  <a:pt x="1604645" y="687070"/>
                  <a:pt x="1678940" y="407035"/>
                  <a:pt x="1608455" y="110490"/>
                </a:cubicBezTo>
                <a:cubicBezTo>
                  <a:pt x="1602105" y="84455"/>
                  <a:pt x="1585595" y="26035"/>
                  <a:pt x="1575435" y="1270"/>
                </a:cubicBezTo>
                <a:lnTo>
                  <a:pt x="1570990" y="1270"/>
                </a:lnTo>
                <a:cubicBezTo>
                  <a:pt x="1624330" y="156845"/>
                  <a:pt x="1656715" y="318770"/>
                  <a:pt x="1602740" y="521335"/>
                </a:cubicBezTo>
                <a:cubicBezTo>
                  <a:pt x="1479550" y="931545"/>
                  <a:pt x="1117600" y="1015365"/>
                  <a:pt x="817880" y="1231265"/>
                </a:cubicBezTo>
                <a:cubicBezTo>
                  <a:pt x="530860" y="1428115"/>
                  <a:pt x="316865" y="1648460"/>
                  <a:pt x="193040" y="1948815"/>
                </a:cubicBezTo>
                <a:lnTo>
                  <a:pt x="195580" y="1948815"/>
                </a:lnTo>
                <a:cubicBezTo>
                  <a:pt x="207010" y="1922780"/>
                  <a:pt x="217805" y="1898650"/>
                  <a:pt x="230505" y="1873885"/>
                </a:cubicBezTo>
                <a:cubicBezTo>
                  <a:pt x="526415" y="1273810"/>
                  <a:pt x="1164590" y="1068705"/>
                  <a:pt x="1352550" y="896620"/>
                </a:cubicBezTo>
                <a:close/>
                <a:moveTo>
                  <a:pt x="1708150" y="1045210"/>
                </a:moveTo>
                <a:cubicBezTo>
                  <a:pt x="2050415" y="843280"/>
                  <a:pt x="2287905" y="509905"/>
                  <a:pt x="2258060" y="62230"/>
                </a:cubicBezTo>
                <a:cubicBezTo>
                  <a:pt x="2256155" y="47625"/>
                  <a:pt x="2254885" y="17145"/>
                  <a:pt x="2252345" y="635"/>
                </a:cubicBezTo>
                <a:lnTo>
                  <a:pt x="2248535" y="635"/>
                </a:lnTo>
                <a:cubicBezTo>
                  <a:pt x="2258060" y="88900"/>
                  <a:pt x="2269490" y="228600"/>
                  <a:pt x="2224405" y="396240"/>
                </a:cubicBezTo>
                <a:cubicBezTo>
                  <a:pt x="2130425" y="747395"/>
                  <a:pt x="1869440" y="977900"/>
                  <a:pt x="1542415" y="1127760"/>
                </a:cubicBezTo>
                <a:cubicBezTo>
                  <a:pt x="993775" y="1341120"/>
                  <a:pt x="651510" y="1556385"/>
                  <a:pt x="437515" y="1934845"/>
                </a:cubicBezTo>
                <a:cubicBezTo>
                  <a:pt x="434340" y="1939925"/>
                  <a:pt x="431800" y="1944370"/>
                  <a:pt x="429895" y="1948180"/>
                </a:cubicBezTo>
                <a:lnTo>
                  <a:pt x="433070" y="1948180"/>
                </a:lnTo>
                <a:cubicBezTo>
                  <a:pt x="476885" y="1874520"/>
                  <a:pt x="514350" y="1812290"/>
                  <a:pt x="562610" y="1754505"/>
                </a:cubicBezTo>
                <a:cubicBezTo>
                  <a:pt x="949960" y="1285875"/>
                  <a:pt x="1455420" y="1207135"/>
                  <a:pt x="1708150" y="1045210"/>
                </a:cubicBezTo>
                <a:close/>
                <a:moveTo>
                  <a:pt x="975360" y="871855"/>
                </a:moveTo>
                <a:cubicBezTo>
                  <a:pt x="1087755" y="805815"/>
                  <a:pt x="1174750" y="727710"/>
                  <a:pt x="1233805" y="638175"/>
                </a:cubicBezTo>
                <a:cubicBezTo>
                  <a:pt x="1283970" y="562610"/>
                  <a:pt x="1314450" y="478155"/>
                  <a:pt x="1324610" y="387985"/>
                </a:cubicBezTo>
                <a:cubicBezTo>
                  <a:pt x="1343660" y="215265"/>
                  <a:pt x="1282700" y="66675"/>
                  <a:pt x="1249045" y="635"/>
                </a:cubicBezTo>
                <a:lnTo>
                  <a:pt x="1240790" y="635"/>
                </a:lnTo>
                <a:cubicBezTo>
                  <a:pt x="1242060" y="3175"/>
                  <a:pt x="1243330" y="5080"/>
                  <a:pt x="1244600" y="7620"/>
                </a:cubicBezTo>
                <a:cubicBezTo>
                  <a:pt x="1267460" y="54610"/>
                  <a:pt x="1298575" y="129540"/>
                  <a:pt x="1313180" y="222885"/>
                </a:cubicBezTo>
                <a:cubicBezTo>
                  <a:pt x="1341755" y="407670"/>
                  <a:pt x="1305560" y="669290"/>
                  <a:pt x="972185" y="865505"/>
                </a:cubicBezTo>
                <a:cubicBezTo>
                  <a:pt x="640715" y="1059815"/>
                  <a:pt x="417830" y="1212215"/>
                  <a:pt x="256540" y="1415415"/>
                </a:cubicBezTo>
                <a:cubicBezTo>
                  <a:pt x="138430" y="1564005"/>
                  <a:pt x="58420" y="1734820"/>
                  <a:pt x="10160" y="1948180"/>
                </a:cubicBezTo>
                <a:lnTo>
                  <a:pt x="17780" y="1948180"/>
                </a:lnTo>
                <a:cubicBezTo>
                  <a:pt x="66040" y="1736725"/>
                  <a:pt x="145415" y="1566545"/>
                  <a:pt x="262255" y="1419225"/>
                </a:cubicBezTo>
                <a:cubicBezTo>
                  <a:pt x="422275" y="1217295"/>
                  <a:pt x="645160" y="1065530"/>
                  <a:pt x="975360" y="871855"/>
                </a:cubicBezTo>
                <a:close/>
                <a:moveTo>
                  <a:pt x="1041400" y="930910"/>
                </a:moveTo>
                <a:cubicBezTo>
                  <a:pt x="1567815" y="617855"/>
                  <a:pt x="1413510" y="155575"/>
                  <a:pt x="1341755" y="635"/>
                </a:cubicBezTo>
                <a:lnTo>
                  <a:pt x="1337310" y="635"/>
                </a:lnTo>
                <a:cubicBezTo>
                  <a:pt x="1370330" y="71120"/>
                  <a:pt x="1407795" y="177800"/>
                  <a:pt x="1414145" y="297815"/>
                </a:cubicBezTo>
                <a:cubicBezTo>
                  <a:pt x="1420495" y="412750"/>
                  <a:pt x="1398905" y="520700"/>
                  <a:pt x="1348740" y="617855"/>
                </a:cubicBezTo>
                <a:cubicBezTo>
                  <a:pt x="1287145" y="737870"/>
                  <a:pt x="1183005" y="842010"/>
                  <a:pt x="1038860" y="927735"/>
                </a:cubicBezTo>
                <a:cubicBezTo>
                  <a:pt x="700405" y="1129030"/>
                  <a:pt x="455930" y="1299845"/>
                  <a:pt x="283210" y="1529080"/>
                </a:cubicBezTo>
                <a:cubicBezTo>
                  <a:pt x="191135" y="1651000"/>
                  <a:pt x="120650" y="1788160"/>
                  <a:pt x="69215" y="1948815"/>
                </a:cubicBezTo>
                <a:lnTo>
                  <a:pt x="73025" y="1948815"/>
                </a:lnTo>
                <a:cubicBezTo>
                  <a:pt x="124460" y="1789430"/>
                  <a:pt x="194310" y="1652905"/>
                  <a:pt x="286385" y="1531620"/>
                </a:cubicBezTo>
                <a:cubicBezTo>
                  <a:pt x="459105" y="1302385"/>
                  <a:pt x="703580" y="1131570"/>
                  <a:pt x="1041400" y="930910"/>
                </a:cubicBezTo>
                <a:close/>
                <a:moveTo>
                  <a:pt x="1423670" y="927735"/>
                </a:moveTo>
                <a:cubicBezTo>
                  <a:pt x="1691005" y="723900"/>
                  <a:pt x="1816100" y="422910"/>
                  <a:pt x="1728470" y="61595"/>
                </a:cubicBezTo>
                <a:cubicBezTo>
                  <a:pt x="1724660" y="48260"/>
                  <a:pt x="1717675" y="17780"/>
                  <a:pt x="1711960" y="1270"/>
                </a:cubicBezTo>
                <a:lnTo>
                  <a:pt x="1707515" y="1270"/>
                </a:lnTo>
                <a:cubicBezTo>
                  <a:pt x="1731645" y="76835"/>
                  <a:pt x="1758315" y="193675"/>
                  <a:pt x="1751330" y="327025"/>
                </a:cubicBezTo>
                <a:cubicBezTo>
                  <a:pt x="1720850" y="889000"/>
                  <a:pt x="1174115" y="1058545"/>
                  <a:pt x="1025525" y="1156335"/>
                </a:cubicBezTo>
                <a:cubicBezTo>
                  <a:pt x="636270" y="1382395"/>
                  <a:pt x="396875" y="1610995"/>
                  <a:pt x="245110" y="1939925"/>
                </a:cubicBezTo>
                <a:cubicBezTo>
                  <a:pt x="243205" y="1943735"/>
                  <a:pt x="241935" y="1946275"/>
                  <a:pt x="240665" y="1948815"/>
                </a:cubicBezTo>
                <a:lnTo>
                  <a:pt x="245745" y="1948815"/>
                </a:lnTo>
                <a:cubicBezTo>
                  <a:pt x="248920" y="1941195"/>
                  <a:pt x="251460" y="1932305"/>
                  <a:pt x="255905" y="1925955"/>
                </a:cubicBezTo>
                <a:cubicBezTo>
                  <a:pt x="557530" y="1284605"/>
                  <a:pt x="1223645" y="1097915"/>
                  <a:pt x="1423670" y="927735"/>
                </a:cubicBezTo>
                <a:close/>
                <a:moveTo>
                  <a:pt x="907415" y="808990"/>
                </a:moveTo>
                <a:cubicBezTo>
                  <a:pt x="1253490" y="611505"/>
                  <a:pt x="1303020" y="288290"/>
                  <a:pt x="1151890" y="635"/>
                </a:cubicBezTo>
                <a:lnTo>
                  <a:pt x="1147445" y="635"/>
                </a:lnTo>
                <a:cubicBezTo>
                  <a:pt x="1153160" y="11430"/>
                  <a:pt x="1156970" y="18415"/>
                  <a:pt x="1160145" y="24130"/>
                </a:cubicBezTo>
                <a:cubicBezTo>
                  <a:pt x="1276350" y="263525"/>
                  <a:pt x="1250950" y="528320"/>
                  <a:pt x="1036320" y="713105"/>
                </a:cubicBezTo>
                <a:cubicBezTo>
                  <a:pt x="958850" y="782955"/>
                  <a:pt x="845820" y="837565"/>
                  <a:pt x="749935" y="896620"/>
                </a:cubicBezTo>
                <a:cubicBezTo>
                  <a:pt x="369570" y="1126490"/>
                  <a:pt x="104775" y="1337945"/>
                  <a:pt x="0" y="1769745"/>
                </a:cubicBezTo>
                <a:lnTo>
                  <a:pt x="0" y="1784350"/>
                </a:lnTo>
                <a:cubicBezTo>
                  <a:pt x="118110" y="1280795"/>
                  <a:pt x="452120" y="1073785"/>
                  <a:pt x="907415" y="808990"/>
                </a:cubicBezTo>
                <a:close/>
                <a:moveTo>
                  <a:pt x="1138555" y="1206500"/>
                </a:moveTo>
                <a:cubicBezTo>
                  <a:pt x="1228725" y="1158240"/>
                  <a:pt x="1336675" y="1115695"/>
                  <a:pt x="1431925" y="1066800"/>
                </a:cubicBezTo>
                <a:cubicBezTo>
                  <a:pt x="1626235" y="964565"/>
                  <a:pt x="1771015" y="842645"/>
                  <a:pt x="1873885" y="680085"/>
                </a:cubicBezTo>
                <a:cubicBezTo>
                  <a:pt x="1981200" y="510540"/>
                  <a:pt x="2025015" y="299085"/>
                  <a:pt x="1998345" y="91440"/>
                </a:cubicBezTo>
                <a:cubicBezTo>
                  <a:pt x="1995170" y="71120"/>
                  <a:pt x="1989455" y="22860"/>
                  <a:pt x="1983105" y="635"/>
                </a:cubicBezTo>
                <a:lnTo>
                  <a:pt x="1979295" y="635"/>
                </a:lnTo>
                <a:cubicBezTo>
                  <a:pt x="1997075" y="81280"/>
                  <a:pt x="2014855" y="212725"/>
                  <a:pt x="1990090" y="361315"/>
                </a:cubicBezTo>
                <a:cubicBezTo>
                  <a:pt x="1922780" y="749300"/>
                  <a:pt x="1647190" y="981075"/>
                  <a:pt x="1259205" y="1143635"/>
                </a:cubicBezTo>
                <a:cubicBezTo>
                  <a:pt x="1016635" y="1258570"/>
                  <a:pt x="852805" y="1355725"/>
                  <a:pt x="666750" y="1517650"/>
                </a:cubicBezTo>
                <a:cubicBezTo>
                  <a:pt x="535940" y="1633855"/>
                  <a:pt x="401955" y="1800860"/>
                  <a:pt x="339090" y="1948815"/>
                </a:cubicBezTo>
                <a:lnTo>
                  <a:pt x="341630" y="1948815"/>
                </a:lnTo>
                <a:cubicBezTo>
                  <a:pt x="348615" y="1936750"/>
                  <a:pt x="353695" y="1920875"/>
                  <a:pt x="361315" y="1909445"/>
                </a:cubicBezTo>
                <a:cubicBezTo>
                  <a:pt x="531495" y="1586865"/>
                  <a:pt x="821055" y="1369695"/>
                  <a:pt x="1138555" y="1206500"/>
                </a:cubicBezTo>
                <a:close/>
                <a:moveTo>
                  <a:pt x="1624330" y="1024255"/>
                </a:moveTo>
                <a:cubicBezTo>
                  <a:pt x="1948815" y="826770"/>
                  <a:pt x="2168525" y="504825"/>
                  <a:pt x="2127885" y="74295"/>
                </a:cubicBezTo>
                <a:cubicBezTo>
                  <a:pt x="2125345" y="57150"/>
                  <a:pt x="2122170" y="19685"/>
                  <a:pt x="2118360" y="635"/>
                </a:cubicBezTo>
                <a:lnTo>
                  <a:pt x="2114550" y="635"/>
                </a:lnTo>
                <a:cubicBezTo>
                  <a:pt x="2126615" y="83185"/>
                  <a:pt x="2143125" y="222250"/>
                  <a:pt x="2108200" y="378460"/>
                </a:cubicBezTo>
                <a:cubicBezTo>
                  <a:pt x="1967865" y="999490"/>
                  <a:pt x="1336040" y="1139825"/>
                  <a:pt x="1151890" y="1247140"/>
                </a:cubicBezTo>
                <a:cubicBezTo>
                  <a:pt x="847090" y="1400810"/>
                  <a:pt x="563245" y="1613535"/>
                  <a:pt x="397510" y="1922780"/>
                </a:cubicBezTo>
                <a:cubicBezTo>
                  <a:pt x="393065" y="1931670"/>
                  <a:pt x="387985" y="1939925"/>
                  <a:pt x="384175" y="1948180"/>
                </a:cubicBezTo>
                <a:lnTo>
                  <a:pt x="388620" y="1948180"/>
                </a:lnTo>
                <a:cubicBezTo>
                  <a:pt x="391795" y="1941195"/>
                  <a:pt x="395605" y="1934845"/>
                  <a:pt x="399415" y="1927860"/>
                </a:cubicBezTo>
                <a:cubicBezTo>
                  <a:pt x="730885" y="1314450"/>
                  <a:pt x="1424305" y="1167130"/>
                  <a:pt x="1624330" y="1024255"/>
                </a:cubicBezTo>
                <a:close/>
                <a:moveTo>
                  <a:pt x="1494790" y="960120"/>
                </a:moveTo>
                <a:cubicBezTo>
                  <a:pt x="1783080" y="756920"/>
                  <a:pt x="1938020" y="445770"/>
                  <a:pt x="1863090" y="60325"/>
                </a:cubicBezTo>
                <a:cubicBezTo>
                  <a:pt x="1858010" y="38735"/>
                  <a:pt x="1854835" y="17145"/>
                  <a:pt x="1849120" y="0"/>
                </a:cubicBezTo>
                <a:lnTo>
                  <a:pt x="1841500" y="0"/>
                </a:lnTo>
                <a:cubicBezTo>
                  <a:pt x="1842770" y="3175"/>
                  <a:pt x="1844040" y="6350"/>
                  <a:pt x="1843405" y="7620"/>
                </a:cubicBezTo>
                <a:cubicBezTo>
                  <a:pt x="1863725" y="86360"/>
                  <a:pt x="1884045" y="206375"/>
                  <a:pt x="1868805" y="342900"/>
                </a:cubicBezTo>
                <a:cubicBezTo>
                  <a:pt x="1834515" y="646430"/>
                  <a:pt x="1653540" y="862330"/>
                  <a:pt x="1395730" y="1014095"/>
                </a:cubicBezTo>
                <a:cubicBezTo>
                  <a:pt x="1251585" y="1094105"/>
                  <a:pt x="1058545" y="1177925"/>
                  <a:pt x="923290" y="1268095"/>
                </a:cubicBezTo>
                <a:cubicBezTo>
                  <a:pt x="623570" y="1457325"/>
                  <a:pt x="419735" y="1663700"/>
                  <a:pt x="286385" y="1947545"/>
                </a:cubicBezTo>
                <a:lnTo>
                  <a:pt x="295275" y="1947545"/>
                </a:lnTo>
                <a:cubicBezTo>
                  <a:pt x="297815" y="1941830"/>
                  <a:pt x="299720" y="1934845"/>
                  <a:pt x="302260" y="1931670"/>
                </a:cubicBezTo>
                <a:cubicBezTo>
                  <a:pt x="615950" y="1293495"/>
                  <a:pt x="1292225" y="1122045"/>
                  <a:pt x="1494790" y="960120"/>
                </a:cubicBezTo>
                <a:close/>
                <a:moveTo>
                  <a:pt x="6985" y="412115"/>
                </a:moveTo>
                <a:cubicBezTo>
                  <a:pt x="99695" y="400050"/>
                  <a:pt x="232410" y="381635"/>
                  <a:pt x="370205" y="325120"/>
                </a:cubicBezTo>
                <a:cubicBezTo>
                  <a:pt x="541020" y="254635"/>
                  <a:pt x="509905" y="95250"/>
                  <a:pt x="413385" y="3810"/>
                </a:cubicBezTo>
                <a:cubicBezTo>
                  <a:pt x="412115" y="2540"/>
                  <a:pt x="410845" y="1905"/>
                  <a:pt x="409575" y="635"/>
                </a:cubicBezTo>
                <a:lnTo>
                  <a:pt x="403860" y="635"/>
                </a:lnTo>
                <a:cubicBezTo>
                  <a:pt x="476250" y="61595"/>
                  <a:pt x="517525" y="173355"/>
                  <a:pt x="462280" y="251460"/>
                </a:cubicBezTo>
                <a:cubicBezTo>
                  <a:pt x="391160" y="358775"/>
                  <a:pt x="88265" y="396875"/>
                  <a:pt x="635" y="409575"/>
                </a:cubicBezTo>
                <a:lnTo>
                  <a:pt x="635" y="412750"/>
                </a:lnTo>
                <a:cubicBezTo>
                  <a:pt x="4445" y="412115"/>
                  <a:pt x="6985" y="411480"/>
                  <a:pt x="6985" y="412115"/>
                </a:cubicBezTo>
                <a:close/>
                <a:moveTo>
                  <a:pt x="840740" y="748030"/>
                </a:moveTo>
                <a:cubicBezTo>
                  <a:pt x="1216025" y="537845"/>
                  <a:pt x="1174750" y="191770"/>
                  <a:pt x="1056640" y="635"/>
                </a:cubicBezTo>
                <a:lnTo>
                  <a:pt x="1053465" y="635"/>
                </a:lnTo>
                <a:cubicBezTo>
                  <a:pt x="1060450" y="12065"/>
                  <a:pt x="1068070" y="26035"/>
                  <a:pt x="1071245" y="32385"/>
                </a:cubicBezTo>
                <a:cubicBezTo>
                  <a:pt x="1176655" y="243205"/>
                  <a:pt x="1163955" y="492760"/>
                  <a:pt x="951865" y="667385"/>
                </a:cubicBezTo>
                <a:cubicBezTo>
                  <a:pt x="848360" y="751205"/>
                  <a:pt x="693420" y="822325"/>
                  <a:pt x="586105" y="893445"/>
                </a:cubicBezTo>
                <a:cubicBezTo>
                  <a:pt x="313690" y="1062990"/>
                  <a:pt x="98425" y="1231900"/>
                  <a:pt x="635" y="1556385"/>
                </a:cubicBezTo>
                <a:lnTo>
                  <a:pt x="635" y="1569085"/>
                </a:lnTo>
                <a:cubicBezTo>
                  <a:pt x="120650" y="1154430"/>
                  <a:pt x="433705" y="982980"/>
                  <a:pt x="840740" y="748030"/>
                </a:cubicBezTo>
                <a:close/>
                <a:moveTo>
                  <a:pt x="547370" y="60325"/>
                </a:moveTo>
                <a:cubicBezTo>
                  <a:pt x="537845" y="43815"/>
                  <a:pt x="517525" y="15875"/>
                  <a:pt x="501015" y="0"/>
                </a:cubicBezTo>
                <a:lnTo>
                  <a:pt x="494665" y="0"/>
                </a:lnTo>
                <a:cubicBezTo>
                  <a:pt x="506730" y="11430"/>
                  <a:pt x="518795" y="24765"/>
                  <a:pt x="528955" y="39370"/>
                </a:cubicBezTo>
                <a:cubicBezTo>
                  <a:pt x="612140" y="158750"/>
                  <a:pt x="593090" y="288925"/>
                  <a:pt x="475615" y="360045"/>
                </a:cubicBezTo>
                <a:cubicBezTo>
                  <a:pt x="340995" y="438150"/>
                  <a:pt x="68580" y="504190"/>
                  <a:pt x="1270" y="534035"/>
                </a:cubicBezTo>
                <a:lnTo>
                  <a:pt x="1270" y="538480"/>
                </a:lnTo>
                <a:cubicBezTo>
                  <a:pt x="135255" y="487045"/>
                  <a:pt x="281940" y="455295"/>
                  <a:pt x="437515" y="384175"/>
                </a:cubicBezTo>
                <a:cubicBezTo>
                  <a:pt x="601345" y="311150"/>
                  <a:pt x="610870" y="172085"/>
                  <a:pt x="547370" y="60325"/>
                </a:cubicBezTo>
                <a:close/>
                <a:moveTo>
                  <a:pt x="647700" y="85090"/>
                </a:moveTo>
                <a:cubicBezTo>
                  <a:pt x="633730" y="55245"/>
                  <a:pt x="610235" y="18415"/>
                  <a:pt x="592455" y="635"/>
                </a:cubicBezTo>
                <a:lnTo>
                  <a:pt x="586105" y="635"/>
                </a:lnTo>
                <a:cubicBezTo>
                  <a:pt x="597535" y="12065"/>
                  <a:pt x="607695" y="25400"/>
                  <a:pt x="617855" y="40005"/>
                </a:cubicBezTo>
                <a:cubicBezTo>
                  <a:pt x="753745" y="257175"/>
                  <a:pt x="618490" y="402590"/>
                  <a:pt x="439420" y="471805"/>
                </a:cubicBezTo>
                <a:cubicBezTo>
                  <a:pt x="292735" y="540385"/>
                  <a:pt x="107315" y="596900"/>
                  <a:pt x="1270" y="674370"/>
                </a:cubicBezTo>
                <a:lnTo>
                  <a:pt x="1270" y="678815"/>
                </a:lnTo>
                <a:cubicBezTo>
                  <a:pt x="128905" y="588010"/>
                  <a:pt x="343535" y="528320"/>
                  <a:pt x="504825" y="445135"/>
                </a:cubicBezTo>
                <a:cubicBezTo>
                  <a:pt x="690245" y="355600"/>
                  <a:pt x="701040" y="201295"/>
                  <a:pt x="647700" y="85090"/>
                </a:cubicBezTo>
                <a:close/>
                <a:moveTo>
                  <a:pt x="306070" y="635"/>
                </a:moveTo>
                <a:lnTo>
                  <a:pt x="302895" y="635"/>
                </a:lnTo>
                <a:cubicBezTo>
                  <a:pt x="303530" y="2540"/>
                  <a:pt x="304165" y="3810"/>
                  <a:pt x="304165" y="5080"/>
                </a:cubicBezTo>
                <a:cubicBezTo>
                  <a:pt x="337820" y="122555"/>
                  <a:pt x="168275" y="131445"/>
                  <a:pt x="85725" y="123825"/>
                </a:cubicBezTo>
                <a:cubicBezTo>
                  <a:pt x="57150" y="121285"/>
                  <a:pt x="27940" y="114935"/>
                  <a:pt x="1270" y="106680"/>
                </a:cubicBezTo>
                <a:lnTo>
                  <a:pt x="1270" y="110490"/>
                </a:lnTo>
                <a:cubicBezTo>
                  <a:pt x="41275" y="123190"/>
                  <a:pt x="86995" y="129540"/>
                  <a:pt x="128905" y="129540"/>
                </a:cubicBezTo>
                <a:cubicBezTo>
                  <a:pt x="228600" y="128905"/>
                  <a:pt x="337820" y="102235"/>
                  <a:pt x="306070" y="635"/>
                </a:cubicBezTo>
                <a:close/>
                <a:moveTo>
                  <a:pt x="351790" y="213360"/>
                </a:moveTo>
                <a:cubicBezTo>
                  <a:pt x="425450" y="161290"/>
                  <a:pt x="415290" y="72390"/>
                  <a:pt x="355600" y="635"/>
                </a:cubicBezTo>
                <a:lnTo>
                  <a:pt x="346075" y="635"/>
                </a:lnTo>
                <a:cubicBezTo>
                  <a:pt x="379730" y="39370"/>
                  <a:pt x="404495" y="94615"/>
                  <a:pt x="394335" y="138430"/>
                </a:cubicBezTo>
                <a:cubicBezTo>
                  <a:pt x="372110" y="272415"/>
                  <a:pt x="65405" y="273685"/>
                  <a:pt x="13335" y="265430"/>
                </a:cubicBezTo>
                <a:cubicBezTo>
                  <a:pt x="9525" y="265430"/>
                  <a:pt x="5715" y="264795"/>
                  <a:pt x="1270" y="264160"/>
                </a:cubicBezTo>
                <a:lnTo>
                  <a:pt x="1270" y="271780"/>
                </a:lnTo>
                <a:cubicBezTo>
                  <a:pt x="26035" y="274320"/>
                  <a:pt x="45085" y="275590"/>
                  <a:pt x="73660" y="275590"/>
                </a:cubicBezTo>
                <a:cubicBezTo>
                  <a:pt x="133985" y="276225"/>
                  <a:pt x="274320" y="264160"/>
                  <a:pt x="351790" y="213360"/>
                </a:cubicBezTo>
                <a:close/>
                <a:moveTo>
                  <a:pt x="383540" y="596900"/>
                </a:moveTo>
                <a:cubicBezTo>
                  <a:pt x="478155" y="549275"/>
                  <a:pt x="625475" y="494665"/>
                  <a:pt x="692785" y="416560"/>
                </a:cubicBezTo>
                <a:cubicBezTo>
                  <a:pt x="805815" y="297815"/>
                  <a:pt x="781050" y="108585"/>
                  <a:pt x="681355" y="635"/>
                </a:cubicBezTo>
                <a:lnTo>
                  <a:pt x="678180" y="635"/>
                </a:lnTo>
                <a:cubicBezTo>
                  <a:pt x="681355" y="4445"/>
                  <a:pt x="684530" y="7620"/>
                  <a:pt x="685165" y="8890"/>
                </a:cubicBezTo>
                <a:cubicBezTo>
                  <a:pt x="783590" y="135255"/>
                  <a:pt x="800735" y="309880"/>
                  <a:pt x="673735" y="431165"/>
                </a:cubicBezTo>
                <a:cubicBezTo>
                  <a:pt x="610235" y="492125"/>
                  <a:pt x="520065" y="525780"/>
                  <a:pt x="463550" y="554990"/>
                </a:cubicBezTo>
                <a:cubicBezTo>
                  <a:pt x="297180" y="637540"/>
                  <a:pt x="111125" y="705485"/>
                  <a:pt x="635" y="825500"/>
                </a:cubicBezTo>
                <a:lnTo>
                  <a:pt x="635" y="830580"/>
                </a:lnTo>
                <a:cubicBezTo>
                  <a:pt x="3810" y="826770"/>
                  <a:pt x="6985" y="823595"/>
                  <a:pt x="10160" y="819785"/>
                </a:cubicBezTo>
                <a:cubicBezTo>
                  <a:pt x="91440" y="734695"/>
                  <a:pt x="221615" y="673100"/>
                  <a:pt x="383540" y="596900"/>
                </a:cubicBezTo>
                <a:close/>
                <a:moveTo>
                  <a:pt x="629285" y="668020"/>
                </a:moveTo>
                <a:cubicBezTo>
                  <a:pt x="785495" y="588010"/>
                  <a:pt x="890270" y="515620"/>
                  <a:pt x="936625" y="370205"/>
                </a:cubicBezTo>
                <a:cubicBezTo>
                  <a:pt x="989330" y="196215"/>
                  <a:pt x="900430" y="42545"/>
                  <a:pt x="869315" y="0"/>
                </a:cubicBezTo>
                <a:lnTo>
                  <a:pt x="864870" y="0"/>
                </a:lnTo>
                <a:cubicBezTo>
                  <a:pt x="866775" y="2540"/>
                  <a:pt x="868680" y="5080"/>
                  <a:pt x="870585" y="8255"/>
                </a:cubicBezTo>
                <a:cubicBezTo>
                  <a:pt x="984885" y="182245"/>
                  <a:pt x="983615" y="407670"/>
                  <a:pt x="806450" y="554355"/>
                </a:cubicBezTo>
                <a:cubicBezTo>
                  <a:pt x="717550" y="626745"/>
                  <a:pt x="617220" y="666115"/>
                  <a:pt x="511810" y="727075"/>
                </a:cubicBezTo>
                <a:cubicBezTo>
                  <a:pt x="294005" y="847725"/>
                  <a:pt x="99060" y="962660"/>
                  <a:pt x="635" y="1164590"/>
                </a:cubicBezTo>
                <a:lnTo>
                  <a:pt x="635" y="1173480"/>
                </a:lnTo>
                <a:cubicBezTo>
                  <a:pt x="115570" y="931545"/>
                  <a:pt x="366395" y="813435"/>
                  <a:pt x="629285" y="668020"/>
                </a:cubicBezTo>
                <a:close/>
                <a:moveTo>
                  <a:pt x="758190" y="695960"/>
                </a:moveTo>
                <a:cubicBezTo>
                  <a:pt x="1052195" y="543560"/>
                  <a:pt x="1122045" y="266065"/>
                  <a:pt x="965835" y="3175"/>
                </a:cubicBezTo>
                <a:cubicBezTo>
                  <a:pt x="965200" y="2540"/>
                  <a:pt x="964565" y="1270"/>
                  <a:pt x="963930" y="0"/>
                </a:cubicBezTo>
                <a:lnTo>
                  <a:pt x="959485" y="0"/>
                </a:lnTo>
                <a:cubicBezTo>
                  <a:pt x="963295" y="6350"/>
                  <a:pt x="967740" y="12700"/>
                  <a:pt x="971550" y="19050"/>
                </a:cubicBezTo>
                <a:cubicBezTo>
                  <a:pt x="1097280" y="242570"/>
                  <a:pt x="1052830" y="474345"/>
                  <a:pt x="868680" y="618490"/>
                </a:cubicBezTo>
                <a:cubicBezTo>
                  <a:pt x="777240" y="689610"/>
                  <a:pt x="638810" y="752475"/>
                  <a:pt x="534670" y="817245"/>
                </a:cubicBezTo>
                <a:cubicBezTo>
                  <a:pt x="300990" y="956310"/>
                  <a:pt x="97790" y="1096010"/>
                  <a:pt x="635" y="1353820"/>
                </a:cubicBezTo>
                <a:lnTo>
                  <a:pt x="635" y="1364615"/>
                </a:lnTo>
                <a:cubicBezTo>
                  <a:pt x="121920" y="1033780"/>
                  <a:pt x="421640" y="887095"/>
                  <a:pt x="758190" y="695960"/>
                </a:cubicBezTo>
                <a:close/>
                <a:moveTo>
                  <a:pt x="505460" y="637540"/>
                </a:moveTo>
                <a:cubicBezTo>
                  <a:pt x="578485" y="597535"/>
                  <a:pt x="678815" y="557530"/>
                  <a:pt x="749300" y="492760"/>
                </a:cubicBezTo>
                <a:cubicBezTo>
                  <a:pt x="953770" y="304165"/>
                  <a:pt x="828040" y="57785"/>
                  <a:pt x="778510" y="635"/>
                </a:cubicBezTo>
                <a:lnTo>
                  <a:pt x="768985" y="635"/>
                </a:lnTo>
                <a:cubicBezTo>
                  <a:pt x="887730" y="153670"/>
                  <a:pt x="892810" y="372745"/>
                  <a:pt x="722630" y="505460"/>
                </a:cubicBezTo>
                <a:cubicBezTo>
                  <a:pt x="696595" y="526415"/>
                  <a:pt x="666750" y="545465"/>
                  <a:pt x="633730" y="562610"/>
                </a:cubicBezTo>
                <a:cubicBezTo>
                  <a:pt x="459740" y="655320"/>
                  <a:pt x="215265" y="765810"/>
                  <a:pt x="91440" y="880745"/>
                </a:cubicBezTo>
                <a:cubicBezTo>
                  <a:pt x="70485" y="899160"/>
                  <a:pt x="24765" y="946785"/>
                  <a:pt x="635" y="984250"/>
                </a:cubicBezTo>
                <a:lnTo>
                  <a:pt x="635" y="999490"/>
                </a:lnTo>
                <a:cubicBezTo>
                  <a:pt x="94615" y="848360"/>
                  <a:pt x="273050" y="756285"/>
                  <a:pt x="505460" y="637540"/>
                </a:cubicBezTo>
                <a:close/>
                <a:moveTo>
                  <a:pt x="2084070" y="1235075"/>
                </a:moveTo>
                <a:cubicBezTo>
                  <a:pt x="2578100" y="1019175"/>
                  <a:pt x="2954655" y="635000"/>
                  <a:pt x="3034665" y="99695"/>
                </a:cubicBezTo>
                <a:cubicBezTo>
                  <a:pt x="3039110" y="63500"/>
                  <a:pt x="3044825" y="20320"/>
                  <a:pt x="3044825" y="635"/>
                </a:cubicBezTo>
                <a:lnTo>
                  <a:pt x="3041015" y="635"/>
                </a:lnTo>
                <a:cubicBezTo>
                  <a:pt x="3030855" y="161290"/>
                  <a:pt x="2997835" y="308610"/>
                  <a:pt x="2903855" y="501015"/>
                </a:cubicBezTo>
                <a:cubicBezTo>
                  <a:pt x="2522220" y="1244600"/>
                  <a:pt x="1654810" y="1354455"/>
                  <a:pt x="1464945" y="1441450"/>
                </a:cubicBezTo>
                <a:cubicBezTo>
                  <a:pt x="1171575" y="1549400"/>
                  <a:pt x="883920" y="1714500"/>
                  <a:pt x="703580" y="1948180"/>
                </a:cubicBezTo>
                <a:lnTo>
                  <a:pt x="706755" y="1948180"/>
                </a:lnTo>
                <a:cubicBezTo>
                  <a:pt x="721360" y="1930400"/>
                  <a:pt x="735965" y="1913255"/>
                  <a:pt x="751840" y="1895475"/>
                </a:cubicBezTo>
                <a:cubicBezTo>
                  <a:pt x="1181735" y="1428750"/>
                  <a:pt x="1771650" y="1388110"/>
                  <a:pt x="2084070" y="1235075"/>
                </a:cubicBezTo>
                <a:close/>
                <a:moveTo>
                  <a:pt x="2931795" y="1262380"/>
                </a:moveTo>
                <a:cubicBezTo>
                  <a:pt x="2703830" y="1479550"/>
                  <a:pt x="2508250" y="1720850"/>
                  <a:pt x="2339340" y="1948815"/>
                </a:cubicBezTo>
                <a:lnTo>
                  <a:pt x="2343785" y="1948815"/>
                </a:lnTo>
                <a:cubicBezTo>
                  <a:pt x="2512060" y="1722120"/>
                  <a:pt x="2707005" y="1481455"/>
                  <a:pt x="2933700" y="1265555"/>
                </a:cubicBezTo>
                <a:cubicBezTo>
                  <a:pt x="3133725" y="1075690"/>
                  <a:pt x="3310255" y="883285"/>
                  <a:pt x="3463925" y="706120"/>
                </a:cubicBezTo>
                <a:lnTo>
                  <a:pt x="3463925" y="700405"/>
                </a:lnTo>
                <a:cubicBezTo>
                  <a:pt x="3310255" y="877570"/>
                  <a:pt x="3132455" y="1071245"/>
                  <a:pt x="2931795" y="1262380"/>
                </a:cubicBezTo>
                <a:close/>
                <a:moveTo>
                  <a:pt x="2784475" y="1278890"/>
                </a:moveTo>
                <a:cubicBezTo>
                  <a:pt x="2586355" y="1435100"/>
                  <a:pt x="2400300" y="1624965"/>
                  <a:pt x="2214880" y="1858645"/>
                </a:cubicBezTo>
                <a:cubicBezTo>
                  <a:pt x="2191385" y="1888490"/>
                  <a:pt x="2167890" y="1918335"/>
                  <a:pt x="2145665" y="1948180"/>
                </a:cubicBezTo>
                <a:lnTo>
                  <a:pt x="2150110" y="1948180"/>
                </a:lnTo>
                <a:cubicBezTo>
                  <a:pt x="2171700" y="1918970"/>
                  <a:pt x="2194560" y="1889760"/>
                  <a:pt x="2217420" y="1860550"/>
                </a:cubicBezTo>
                <a:cubicBezTo>
                  <a:pt x="2402205" y="1626870"/>
                  <a:pt x="2588260" y="1437005"/>
                  <a:pt x="2785745" y="1281430"/>
                </a:cubicBezTo>
                <a:cubicBezTo>
                  <a:pt x="3061970" y="1063625"/>
                  <a:pt x="3285490" y="831215"/>
                  <a:pt x="3462655" y="622300"/>
                </a:cubicBezTo>
                <a:lnTo>
                  <a:pt x="3462655" y="616585"/>
                </a:lnTo>
                <a:cubicBezTo>
                  <a:pt x="3286125" y="826135"/>
                  <a:pt x="3061970" y="1059815"/>
                  <a:pt x="2784475" y="1278890"/>
                </a:cubicBezTo>
                <a:close/>
                <a:moveTo>
                  <a:pt x="3121025" y="1948180"/>
                </a:moveTo>
                <a:cubicBezTo>
                  <a:pt x="3127375" y="1939290"/>
                  <a:pt x="3132455" y="1927860"/>
                  <a:pt x="3139440" y="1920240"/>
                </a:cubicBezTo>
                <a:cubicBezTo>
                  <a:pt x="3264535" y="1740535"/>
                  <a:pt x="3378200" y="1539875"/>
                  <a:pt x="3463925" y="1343660"/>
                </a:cubicBezTo>
                <a:lnTo>
                  <a:pt x="3463925" y="1335405"/>
                </a:lnTo>
                <a:cubicBezTo>
                  <a:pt x="3369945" y="1553845"/>
                  <a:pt x="3246755" y="1759585"/>
                  <a:pt x="3116580" y="1948180"/>
                </a:cubicBezTo>
                <a:lnTo>
                  <a:pt x="3121025" y="1948180"/>
                </a:lnTo>
                <a:close/>
                <a:moveTo>
                  <a:pt x="2923540" y="1948180"/>
                </a:moveTo>
                <a:lnTo>
                  <a:pt x="2923540" y="1948180"/>
                </a:lnTo>
                <a:cubicBezTo>
                  <a:pt x="3197225" y="1574800"/>
                  <a:pt x="3296285" y="1350010"/>
                  <a:pt x="3463925" y="1055370"/>
                </a:cubicBezTo>
                <a:lnTo>
                  <a:pt x="3463925" y="1047115"/>
                </a:lnTo>
                <a:cubicBezTo>
                  <a:pt x="3442970" y="1083310"/>
                  <a:pt x="3422015" y="1120775"/>
                  <a:pt x="3401695" y="1158240"/>
                </a:cubicBezTo>
                <a:cubicBezTo>
                  <a:pt x="3229610" y="1491615"/>
                  <a:pt x="3102610" y="1684020"/>
                  <a:pt x="2923540" y="1948180"/>
                </a:cubicBezTo>
                <a:close/>
                <a:moveTo>
                  <a:pt x="2724150" y="1948180"/>
                </a:moveTo>
                <a:lnTo>
                  <a:pt x="2733675" y="1948180"/>
                </a:lnTo>
                <a:cubicBezTo>
                  <a:pt x="2740025" y="1939925"/>
                  <a:pt x="2745740" y="1931035"/>
                  <a:pt x="2752725" y="1921510"/>
                </a:cubicBezTo>
                <a:cubicBezTo>
                  <a:pt x="2907665" y="1706245"/>
                  <a:pt x="3067050" y="1471930"/>
                  <a:pt x="3224530" y="1240790"/>
                </a:cubicBezTo>
                <a:cubicBezTo>
                  <a:pt x="3323590" y="1090930"/>
                  <a:pt x="3420745" y="965835"/>
                  <a:pt x="3464560" y="904240"/>
                </a:cubicBezTo>
                <a:lnTo>
                  <a:pt x="3464560" y="893445"/>
                </a:lnTo>
                <a:cubicBezTo>
                  <a:pt x="3229610" y="1201420"/>
                  <a:pt x="2994660" y="1579245"/>
                  <a:pt x="2764155" y="1894205"/>
                </a:cubicBezTo>
                <a:cubicBezTo>
                  <a:pt x="2752725" y="1911350"/>
                  <a:pt x="2734310" y="1932305"/>
                  <a:pt x="2724150" y="1948180"/>
                </a:cubicBezTo>
                <a:close/>
                <a:moveTo>
                  <a:pt x="1754505" y="1086485"/>
                </a:moveTo>
                <a:cubicBezTo>
                  <a:pt x="2121535" y="888365"/>
                  <a:pt x="2399030" y="548640"/>
                  <a:pt x="2388870" y="72390"/>
                </a:cubicBezTo>
                <a:cubicBezTo>
                  <a:pt x="2387600" y="55245"/>
                  <a:pt x="2387600" y="19050"/>
                  <a:pt x="2385060" y="635"/>
                </a:cubicBezTo>
                <a:lnTo>
                  <a:pt x="2381250" y="635"/>
                </a:lnTo>
                <a:cubicBezTo>
                  <a:pt x="2387600" y="92075"/>
                  <a:pt x="2393950" y="238125"/>
                  <a:pt x="2339340" y="414020"/>
                </a:cubicBezTo>
                <a:cubicBezTo>
                  <a:pt x="2129155" y="1071245"/>
                  <a:pt x="1431290" y="1200785"/>
                  <a:pt x="1242060" y="1303655"/>
                </a:cubicBezTo>
                <a:cubicBezTo>
                  <a:pt x="934085" y="1445260"/>
                  <a:pt x="640080" y="1652270"/>
                  <a:pt x="476250" y="1948815"/>
                </a:cubicBezTo>
                <a:lnTo>
                  <a:pt x="478790" y="1948815"/>
                </a:lnTo>
                <a:cubicBezTo>
                  <a:pt x="487680" y="1933575"/>
                  <a:pt x="495935" y="1920240"/>
                  <a:pt x="504825" y="1905635"/>
                </a:cubicBezTo>
                <a:cubicBezTo>
                  <a:pt x="866140" y="1339215"/>
                  <a:pt x="1529080" y="1228090"/>
                  <a:pt x="1754505" y="1086485"/>
                </a:cubicBezTo>
                <a:close/>
                <a:moveTo>
                  <a:pt x="2343785" y="1328420"/>
                </a:moveTo>
                <a:cubicBezTo>
                  <a:pt x="2045335" y="1471930"/>
                  <a:pt x="1790700" y="1674495"/>
                  <a:pt x="1583055" y="1930400"/>
                </a:cubicBezTo>
                <a:cubicBezTo>
                  <a:pt x="1578610" y="1936115"/>
                  <a:pt x="1572895" y="1942465"/>
                  <a:pt x="1568450" y="1948815"/>
                </a:cubicBezTo>
                <a:lnTo>
                  <a:pt x="1572895" y="1948815"/>
                </a:lnTo>
                <a:cubicBezTo>
                  <a:pt x="1740535" y="1742440"/>
                  <a:pt x="1924685" y="1575435"/>
                  <a:pt x="2146935" y="1440180"/>
                </a:cubicBezTo>
                <a:cubicBezTo>
                  <a:pt x="2249170" y="1374140"/>
                  <a:pt x="2375535" y="1322705"/>
                  <a:pt x="2531110" y="1234440"/>
                </a:cubicBezTo>
                <a:cubicBezTo>
                  <a:pt x="3037840" y="943610"/>
                  <a:pt x="3329305" y="560070"/>
                  <a:pt x="3463925" y="308610"/>
                </a:cubicBezTo>
                <a:lnTo>
                  <a:pt x="3463925" y="304800"/>
                </a:lnTo>
                <a:cubicBezTo>
                  <a:pt x="3292475" y="603885"/>
                  <a:pt x="2969260" y="1027430"/>
                  <a:pt x="2343785" y="1328420"/>
                </a:cubicBezTo>
                <a:close/>
                <a:moveTo>
                  <a:pt x="2229485" y="1630680"/>
                </a:moveTo>
                <a:cubicBezTo>
                  <a:pt x="2143760" y="1710055"/>
                  <a:pt x="1988820" y="1901190"/>
                  <a:pt x="1953895" y="1948180"/>
                </a:cubicBezTo>
                <a:lnTo>
                  <a:pt x="1956435" y="1948180"/>
                </a:lnTo>
                <a:cubicBezTo>
                  <a:pt x="1961515" y="1942465"/>
                  <a:pt x="1969135" y="1933575"/>
                  <a:pt x="1978660" y="1921510"/>
                </a:cubicBezTo>
                <a:cubicBezTo>
                  <a:pt x="2357755" y="1442720"/>
                  <a:pt x="2604135" y="1336675"/>
                  <a:pt x="2817495" y="1171575"/>
                </a:cubicBezTo>
                <a:cubicBezTo>
                  <a:pt x="3049905" y="994410"/>
                  <a:pt x="3290570" y="761365"/>
                  <a:pt x="3464560" y="533400"/>
                </a:cubicBezTo>
                <a:lnTo>
                  <a:pt x="3464560" y="528955"/>
                </a:lnTo>
                <a:cubicBezTo>
                  <a:pt x="2891155" y="1236345"/>
                  <a:pt x="2627630" y="1224280"/>
                  <a:pt x="2229485" y="1630680"/>
                </a:cubicBezTo>
                <a:close/>
                <a:moveTo>
                  <a:pt x="3185795" y="608330"/>
                </a:moveTo>
                <a:cubicBezTo>
                  <a:pt x="2886075" y="997585"/>
                  <a:pt x="2549525" y="1200150"/>
                  <a:pt x="2078355" y="1397000"/>
                </a:cubicBezTo>
                <a:cubicBezTo>
                  <a:pt x="1802130" y="1530350"/>
                  <a:pt x="1558925" y="1718310"/>
                  <a:pt x="1376680" y="1948180"/>
                </a:cubicBezTo>
                <a:lnTo>
                  <a:pt x="1377315" y="1948180"/>
                </a:lnTo>
                <a:cubicBezTo>
                  <a:pt x="1847850" y="1405255"/>
                  <a:pt x="2189480" y="1389380"/>
                  <a:pt x="2521585" y="1188720"/>
                </a:cubicBezTo>
                <a:cubicBezTo>
                  <a:pt x="2966720" y="933450"/>
                  <a:pt x="3289300" y="563245"/>
                  <a:pt x="3463290" y="120015"/>
                </a:cubicBezTo>
                <a:lnTo>
                  <a:pt x="3463290" y="110490"/>
                </a:lnTo>
                <a:cubicBezTo>
                  <a:pt x="3415030" y="234950"/>
                  <a:pt x="3332480" y="415290"/>
                  <a:pt x="3185795" y="608330"/>
                </a:cubicBezTo>
                <a:close/>
                <a:moveTo>
                  <a:pt x="2489835" y="1310005"/>
                </a:moveTo>
                <a:cubicBezTo>
                  <a:pt x="2336800" y="1396365"/>
                  <a:pt x="2192655" y="1500505"/>
                  <a:pt x="2060575" y="1620520"/>
                </a:cubicBezTo>
                <a:cubicBezTo>
                  <a:pt x="1953895" y="1717675"/>
                  <a:pt x="1852295" y="1827530"/>
                  <a:pt x="1758950" y="1948180"/>
                </a:cubicBezTo>
                <a:lnTo>
                  <a:pt x="1768475" y="1948180"/>
                </a:lnTo>
                <a:cubicBezTo>
                  <a:pt x="1861185" y="1830070"/>
                  <a:pt x="1960880" y="1722120"/>
                  <a:pt x="2066290" y="1626235"/>
                </a:cubicBezTo>
                <a:cubicBezTo>
                  <a:pt x="2197735" y="1506220"/>
                  <a:pt x="2341880" y="1402080"/>
                  <a:pt x="2494280" y="1316355"/>
                </a:cubicBezTo>
                <a:cubicBezTo>
                  <a:pt x="2970530" y="1048385"/>
                  <a:pt x="3273425" y="711835"/>
                  <a:pt x="3465195" y="440055"/>
                </a:cubicBezTo>
                <a:lnTo>
                  <a:pt x="3465195" y="427355"/>
                </a:lnTo>
                <a:cubicBezTo>
                  <a:pt x="3272790" y="699770"/>
                  <a:pt x="2969895" y="1040130"/>
                  <a:pt x="2489835" y="1310005"/>
                </a:cubicBezTo>
                <a:close/>
                <a:moveTo>
                  <a:pt x="2533015" y="1948180"/>
                </a:moveTo>
                <a:lnTo>
                  <a:pt x="2537460" y="1948180"/>
                </a:lnTo>
                <a:cubicBezTo>
                  <a:pt x="2702560" y="1722755"/>
                  <a:pt x="2886075" y="1476375"/>
                  <a:pt x="3081655" y="1247775"/>
                </a:cubicBezTo>
                <a:cubicBezTo>
                  <a:pt x="3215005" y="1092200"/>
                  <a:pt x="3345815" y="935990"/>
                  <a:pt x="3463925" y="793115"/>
                </a:cubicBezTo>
                <a:lnTo>
                  <a:pt x="3463925" y="787400"/>
                </a:lnTo>
                <a:cubicBezTo>
                  <a:pt x="3344545" y="930910"/>
                  <a:pt x="3213100" y="1088390"/>
                  <a:pt x="3078480" y="1245235"/>
                </a:cubicBezTo>
                <a:cubicBezTo>
                  <a:pt x="2882265" y="1475105"/>
                  <a:pt x="2698115" y="1722755"/>
                  <a:pt x="2533015" y="1948180"/>
                </a:cubicBezTo>
                <a:close/>
                <a:moveTo>
                  <a:pt x="1589405" y="1267460"/>
                </a:moveTo>
                <a:cubicBezTo>
                  <a:pt x="1701800" y="1230630"/>
                  <a:pt x="1800860" y="1189355"/>
                  <a:pt x="1896110" y="1141730"/>
                </a:cubicBezTo>
                <a:cubicBezTo>
                  <a:pt x="2305050" y="937260"/>
                  <a:pt x="2611120" y="590550"/>
                  <a:pt x="2647315" y="108585"/>
                </a:cubicBezTo>
                <a:cubicBezTo>
                  <a:pt x="2649220" y="85090"/>
                  <a:pt x="2650490" y="34925"/>
                  <a:pt x="2649220" y="635"/>
                </a:cubicBezTo>
                <a:lnTo>
                  <a:pt x="2645410" y="635"/>
                </a:lnTo>
                <a:cubicBezTo>
                  <a:pt x="2648585" y="93345"/>
                  <a:pt x="2640330" y="260985"/>
                  <a:pt x="2566035" y="448310"/>
                </a:cubicBezTo>
                <a:cubicBezTo>
                  <a:pt x="2426970" y="798195"/>
                  <a:pt x="2142490" y="1029970"/>
                  <a:pt x="1805940" y="1179830"/>
                </a:cubicBezTo>
                <a:cubicBezTo>
                  <a:pt x="1670050" y="1242695"/>
                  <a:pt x="1504950" y="1285875"/>
                  <a:pt x="1364615" y="1343660"/>
                </a:cubicBezTo>
                <a:cubicBezTo>
                  <a:pt x="1072515" y="1463675"/>
                  <a:pt x="813435" y="1621155"/>
                  <a:pt x="623570" y="1863725"/>
                </a:cubicBezTo>
                <a:cubicBezTo>
                  <a:pt x="602615" y="1891030"/>
                  <a:pt x="581025" y="1920240"/>
                  <a:pt x="563880" y="1948180"/>
                </a:cubicBezTo>
                <a:lnTo>
                  <a:pt x="568325" y="1948180"/>
                </a:lnTo>
                <a:cubicBezTo>
                  <a:pt x="570230" y="1944370"/>
                  <a:pt x="572135" y="1941195"/>
                  <a:pt x="574675" y="1938655"/>
                </a:cubicBezTo>
                <a:cubicBezTo>
                  <a:pt x="801370" y="1598295"/>
                  <a:pt x="1179830" y="1399540"/>
                  <a:pt x="1589405" y="1267460"/>
                </a:cubicBezTo>
                <a:close/>
                <a:moveTo>
                  <a:pt x="1063625" y="1543050"/>
                </a:moveTo>
                <a:cubicBezTo>
                  <a:pt x="1367790" y="1356360"/>
                  <a:pt x="1707515" y="1293495"/>
                  <a:pt x="1913890" y="1194435"/>
                </a:cubicBezTo>
                <a:cubicBezTo>
                  <a:pt x="2416175" y="971550"/>
                  <a:pt x="2776855" y="553085"/>
                  <a:pt x="2781300" y="635"/>
                </a:cubicBezTo>
                <a:lnTo>
                  <a:pt x="2778125" y="635"/>
                </a:lnTo>
                <a:cubicBezTo>
                  <a:pt x="2776220" y="24765"/>
                  <a:pt x="2777490" y="76835"/>
                  <a:pt x="2774950" y="85725"/>
                </a:cubicBezTo>
                <a:cubicBezTo>
                  <a:pt x="2732405" y="589280"/>
                  <a:pt x="2404745" y="950595"/>
                  <a:pt x="1980565" y="1158875"/>
                </a:cubicBezTo>
                <a:cubicBezTo>
                  <a:pt x="1835150" y="1234440"/>
                  <a:pt x="1672590" y="1282700"/>
                  <a:pt x="1485265" y="1344930"/>
                </a:cubicBezTo>
                <a:cubicBezTo>
                  <a:pt x="1096645" y="1482725"/>
                  <a:pt x="812165" y="1673860"/>
                  <a:pt x="631825" y="1916430"/>
                </a:cubicBezTo>
                <a:cubicBezTo>
                  <a:pt x="622935" y="1928495"/>
                  <a:pt x="615315" y="1938655"/>
                  <a:pt x="608965" y="1948815"/>
                </a:cubicBezTo>
                <a:lnTo>
                  <a:pt x="612140" y="1948815"/>
                </a:lnTo>
                <a:cubicBezTo>
                  <a:pt x="721995" y="1795780"/>
                  <a:pt x="869950" y="1656080"/>
                  <a:pt x="1063625" y="1543050"/>
                </a:cubicBezTo>
                <a:close/>
                <a:moveTo>
                  <a:pt x="1833245" y="1112520"/>
                </a:moveTo>
                <a:cubicBezTo>
                  <a:pt x="2229485" y="904875"/>
                  <a:pt x="2506980" y="558165"/>
                  <a:pt x="2520950" y="92075"/>
                </a:cubicBezTo>
                <a:cubicBezTo>
                  <a:pt x="2520315" y="75565"/>
                  <a:pt x="2522855" y="24765"/>
                  <a:pt x="2519045" y="1270"/>
                </a:cubicBezTo>
                <a:lnTo>
                  <a:pt x="2510790" y="1270"/>
                </a:lnTo>
                <a:cubicBezTo>
                  <a:pt x="2511425" y="6350"/>
                  <a:pt x="2512695" y="12065"/>
                  <a:pt x="2512060" y="15875"/>
                </a:cubicBezTo>
                <a:cubicBezTo>
                  <a:pt x="2516505" y="108585"/>
                  <a:pt x="2511425" y="260985"/>
                  <a:pt x="2451100" y="431800"/>
                </a:cubicBezTo>
                <a:cubicBezTo>
                  <a:pt x="2321560" y="793750"/>
                  <a:pt x="2032635" y="1026160"/>
                  <a:pt x="1684655" y="1176020"/>
                </a:cubicBezTo>
                <a:cubicBezTo>
                  <a:pt x="1606550" y="1210310"/>
                  <a:pt x="1518920" y="1238250"/>
                  <a:pt x="1435735" y="1268730"/>
                </a:cubicBezTo>
                <a:cubicBezTo>
                  <a:pt x="1214755" y="1351280"/>
                  <a:pt x="1026795" y="1450340"/>
                  <a:pt x="873760" y="1564640"/>
                </a:cubicBezTo>
                <a:cubicBezTo>
                  <a:pt x="725170" y="1675765"/>
                  <a:pt x="600075" y="1807845"/>
                  <a:pt x="517525" y="1949450"/>
                </a:cubicBezTo>
                <a:lnTo>
                  <a:pt x="525145" y="1949450"/>
                </a:lnTo>
                <a:cubicBezTo>
                  <a:pt x="533400" y="1935480"/>
                  <a:pt x="541655" y="1922780"/>
                  <a:pt x="550545" y="1909445"/>
                </a:cubicBezTo>
                <a:cubicBezTo>
                  <a:pt x="927735" y="1353820"/>
                  <a:pt x="1584960" y="1261745"/>
                  <a:pt x="1833245" y="1112520"/>
                </a:cubicBezTo>
                <a:close/>
                <a:moveTo>
                  <a:pt x="2087880" y="1172210"/>
                </a:moveTo>
                <a:cubicBezTo>
                  <a:pt x="2529840" y="951865"/>
                  <a:pt x="2853690" y="579120"/>
                  <a:pt x="2907030" y="81915"/>
                </a:cubicBezTo>
                <a:cubicBezTo>
                  <a:pt x="2908935" y="52070"/>
                  <a:pt x="2912745" y="17780"/>
                  <a:pt x="2912745" y="635"/>
                </a:cubicBezTo>
                <a:lnTo>
                  <a:pt x="2908300" y="635"/>
                </a:lnTo>
                <a:cubicBezTo>
                  <a:pt x="2902585" y="155575"/>
                  <a:pt x="2875915" y="294640"/>
                  <a:pt x="2790825" y="483870"/>
                </a:cubicBezTo>
                <a:cubicBezTo>
                  <a:pt x="2606040" y="872490"/>
                  <a:pt x="2261870" y="1115060"/>
                  <a:pt x="1863090" y="1266190"/>
                </a:cubicBezTo>
                <a:cubicBezTo>
                  <a:pt x="1767840" y="1303655"/>
                  <a:pt x="1664335" y="1330325"/>
                  <a:pt x="1551940" y="1367155"/>
                </a:cubicBezTo>
                <a:cubicBezTo>
                  <a:pt x="1142365" y="1502410"/>
                  <a:pt x="844550" y="1694815"/>
                  <a:pt x="658495" y="1943100"/>
                </a:cubicBezTo>
                <a:cubicBezTo>
                  <a:pt x="655955" y="1945640"/>
                  <a:pt x="654685" y="1947545"/>
                  <a:pt x="653415" y="1948815"/>
                </a:cubicBezTo>
                <a:lnTo>
                  <a:pt x="658495" y="1948815"/>
                </a:lnTo>
                <a:cubicBezTo>
                  <a:pt x="692150" y="1908175"/>
                  <a:pt x="725170" y="1863090"/>
                  <a:pt x="765810" y="1824355"/>
                </a:cubicBezTo>
                <a:cubicBezTo>
                  <a:pt x="1218565" y="1376680"/>
                  <a:pt x="1708150" y="1374140"/>
                  <a:pt x="2087880" y="1172210"/>
                </a:cubicBezTo>
                <a:close/>
                <a:moveTo>
                  <a:pt x="2721610" y="1012190"/>
                </a:moveTo>
                <a:cubicBezTo>
                  <a:pt x="2879090" y="892810"/>
                  <a:pt x="3013710" y="755015"/>
                  <a:pt x="3122930" y="601980"/>
                </a:cubicBezTo>
                <a:cubicBezTo>
                  <a:pt x="3205480" y="485140"/>
                  <a:pt x="3274060" y="359410"/>
                  <a:pt x="3325495" y="227965"/>
                </a:cubicBezTo>
                <a:cubicBezTo>
                  <a:pt x="3363595" y="131445"/>
                  <a:pt x="3384550" y="52705"/>
                  <a:pt x="3397250" y="1270"/>
                </a:cubicBezTo>
                <a:lnTo>
                  <a:pt x="3393440" y="1270"/>
                </a:lnTo>
                <a:cubicBezTo>
                  <a:pt x="3366770" y="107315"/>
                  <a:pt x="3301365" y="344805"/>
                  <a:pt x="3119755" y="600075"/>
                </a:cubicBezTo>
                <a:cubicBezTo>
                  <a:pt x="2877820" y="940435"/>
                  <a:pt x="2517775" y="1196340"/>
                  <a:pt x="2049145" y="1362075"/>
                </a:cubicBezTo>
                <a:cubicBezTo>
                  <a:pt x="1694180" y="1489075"/>
                  <a:pt x="1403985" y="1685925"/>
                  <a:pt x="1184910" y="1949450"/>
                </a:cubicBezTo>
                <a:lnTo>
                  <a:pt x="1189990" y="1949450"/>
                </a:lnTo>
                <a:cubicBezTo>
                  <a:pt x="1408430" y="1687830"/>
                  <a:pt x="1697355" y="1492250"/>
                  <a:pt x="2051050" y="1365885"/>
                </a:cubicBezTo>
                <a:cubicBezTo>
                  <a:pt x="2305685" y="1274445"/>
                  <a:pt x="2531745" y="1156335"/>
                  <a:pt x="2721610" y="1012190"/>
                </a:cubicBezTo>
                <a:close/>
                <a:moveTo>
                  <a:pt x="3421380" y="1948180"/>
                </a:moveTo>
                <a:cubicBezTo>
                  <a:pt x="3435985" y="1925955"/>
                  <a:pt x="3449955" y="1903730"/>
                  <a:pt x="3463925" y="1881505"/>
                </a:cubicBezTo>
                <a:lnTo>
                  <a:pt x="3463925" y="1875155"/>
                </a:lnTo>
                <a:cubicBezTo>
                  <a:pt x="3448685" y="1899920"/>
                  <a:pt x="3433445" y="1924050"/>
                  <a:pt x="3416935" y="1948180"/>
                </a:cubicBezTo>
                <a:lnTo>
                  <a:pt x="3421380" y="1948180"/>
                </a:lnTo>
                <a:close/>
                <a:moveTo>
                  <a:pt x="3314700" y="1948180"/>
                </a:moveTo>
                <a:cubicBezTo>
                  <a:pt x="3371215" y="1867535"/>
                  <a:pt x="3431540" y="1770380"/>
                  <a:pt x="3463925" y="1710690"/>
                </a:cubicBezTo>
                <a:lnTo>
                  <a:pt x="3463925" y="1701800"/>
                </a:lnTo>
                <a:cubicBezTo>
                  <a:pt x="3418205" y="1785620"/>
                  <a:pt x="3366770" y="1868170"/>
                  <a:pt x="3310255" y="1948180"/>
                </a:cubicBezTo>
                <a:lnTo>
                  <a:pt x="3314700" y="1948180"/>
                </a:lnTo>
                <a:close/>
                <a:moveTo>
                  <a:pt x="3274695" y="52705"/>
                </a:moveTo>
                <a:cubicBezTo>
                  <a:pt x="3277235" y="36830"/>
                  <a:pt x="3283585" y="13970"/>
                  <a:pt x="3285490" y="635"/>
                </a:cubicBezTo>
                <a:lnTo>
                  <a:pt x="3281680" y="635"/>
                </a:lnTo>
                <a:cubicBezTo>
                  <a:pt x="3245485" y="202565"/>
                  <a:pt x="3155950" y="412115"/>
                  <a:pt x="3036570" y="584835"/>
                </a:cubicBezTo>
                <a:cubicBezTo>
                  <a:pt x="2790825" y="942340"/>
                  <a:pt x="2430145" y="1184275"/>
                  <a:pt x="2023110" y="1348105"/>
                </a:cubicBezTo>
                <a:cubicBezTo>
                  <a:pt x="1905000" y="1397000"/>
                  <a:pt x="1769110" y="1435735"/>
                  <a:pt x="1644015" y="1485265"/>
                </a:cubicBezTo>
                <a:cubicBezTo>
                  <a:pt x="1354455" y="1599565"/>
                  <a:pt x="1102360" y="1741805"/>
                  <a:pt x="911860" y="1948815"/>
                </a:cubicBezTo>
                <a:lnTo>
                  <a:pt x="916940" y="1948815"/>
                </a:lnTo>
                <a:cubicBezTo>
                  <a:pt x="970280" y="1891030"/>
                  <a:pt x="1029970" y="1837055"/>
                  <a:pt x="1098550" y="1784350"/>
                </a:cubicBezTo>
                <a:cubicBezTo>
                  <a:pt x="1515745" y="1473835"/>
                  <a:pt x="1869440" y="1442720"/>
                  <a:pt x="2220595" y="1264285"/>
                </a:cubicBezTo>
                <a:cubicBezTo>
                  <a:pt x="2704465" y="1029970"/>
                  <a:pt x="3142615" y="629920"/>
                  <a:pt x="3274695" y="52705"/>
                </a:cubicBezTo>
                <a:close/>
                <a:moveTo>
                  <a:pt x="2170430" y="1258570"/>
                </a:moveTo>
                <a:cubicBezTo>
                  <a:pt x="2680335" y="1038860"/>
                  <a:pt x="3083560" y="638810"/>
                  <a:pt x="3170555" y="77470"/>
                </a:cubicBezTo>
                <a:cubicBezTo>
                  <a:pt x="3175000" y="47625"/>
                  <a:pt x="3177540" y="22225"/>
                  <a:pt x="3178810" y="635"/>
                </a:cubicBezTo>
                <a:lnTo>
                  <a:pt x="3171825" y="635"/>
                </a:lnTo>
                <a:cubicBezTo>
                  <a:pt x="3152140" y="165100"/>
                  <a:pt x="3126105" y="304165"/>
                  <a:pt x="3014345" y="518160"/>
                </a:cubicBezTo>
                <a:cubicBezTo>
                  <a:pt x="2792095" y="926465"/>
                  <a:pt x="2409825" y="1175385"/>
                  <a:pt x="1973580" y="1326515"/>
                </a:cubicBezTo>
                <a:cubicBezTo>
                  <a:pt x="1864360" y="1365885"/>
                  <a:pt x="1742440" y="1393825"/>
                  <a:pt x="1624330" y="1429385"/>
                </a:cubicBezTo>
                <a:cubicBezTo>
                  <a:pt x="1346835" y="1516380"/>
                  <a:pt x="1139190" y="1614805"/>
                  <a:pt x="942340" y="1764030"/>
                </a:cubicBezTo>
                <a:cubicBezTo>
                  <a:pt x="868680" y="1821180"/>
                  <a:pt x="804545" y="1882140"/>
                  <a:pt x="748665" y="1947545"/>
                </a:cubicBezTo>
                <a:lnTo>
                  <a:pt x="758190" y="1947545"/>
                </a:lnTo>
                <a:cubicBezTo>
                  <a:pt x="772795" y="1931035"/>
                  <a:pt x="787400" y="1914525"/>
                  <a:pt x="802640" y="1898650"/>
                </a:cubicBezTo>
                <a:cubicBezTo>
                  <a:pt x="1031875" y="1664335"/>
                  <a:pt x="1322705" y="1529715"/>
                  <a:pt x="1639570" y="1431925"/>
                </a:cubicBezTo>
                <a:cubicBezTo>
                  <a:pt x="1829435" y="1380490"/>
                  <a:pt x="2011680" y="1330325"/>
                  <a:pt x="2170430" y="1258570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975275" y="1575125"/>
            <a:ext cx="34092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4759453" y="1575125"/>
            <a:ext cx="34092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6"/>
          <p:cNvSpPr/>
          <p:nvPr/>
        </p:nvSpPr>
        <p:spPr>
          <a:xfrm>
            <a:off x="-1631526" y="3519949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6724812" y="-1869092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" name="Google Shape;46;p6"/>
          <p:cNvCxnSpPr/>
          <p:nvPr/>
        </p:nvCxnSpPr>
        <p:spPr>
          <a:xfrm>
            <a:off x="-6" y="1260950"/>
            <a:ext cx="84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diamond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-25" y="0"/>
            <a:ext cx="9144762" cy="5144869"/>
          </a:xfrm>
          <a:custGeom>
            <a:avLst/>
            <a:gdLst/>
            <a:ahLst/>
            <a:cxnLst/>
            <a:rect l="l" t="t" r="r" b="b"/>
            <a:pathLst>
              <a:path w="3463925" h="1948814" extrusionOk="0">
                <a:moveTo>
                  <a:pt x="1413510" y="17145"/>
                </a:moveTo>
                <a:cubicBezTo>
                  <a:pt x="1419225" y="11430"/>
                  <a:pt x="1425575" y="5715"/>
                  <a:pt x="1431925" y="0"/>
                </a:cubicBezTo>
                <a:lnTo>
                  <a:pt x="1427480" y="0"/>
                </a:lnTo>
                <a:cubicBezTo>
                  <a:pt x="1343660" y="73025"/>
                  <a:pt x="1261110" y="173355"/>
                  <a:pt x="1177925" y="281305"/>
                </a:cubicBezTo>
                <a:cubicBezTo>
                  <a:pt x="758190" y="851535"/>
                  <a:pt x="725805" y="1256030"/>
                  <a:pt x="667385" y="1413510"/>
                </a:cubicBezTo>
                <a:cubicBezTo>
                  <a:pt x="607060" y="1603375"/>
                  <a:pt x="505460" y="1791335"/>
                  <a:pt x="392430" y="1948180"/>
                </a:cubicBezTo>
                <a:lnTo>
                  <a:pt x="394970" y="1948180"/>
                </a:lnTo>
                <a:cubicBezTo>
                  <a:pt x="405130" y="1938655"/>
                  <a:pt x="411480" y="1922780"/>
                  <a:pt x="421005" y="1911985"/>
                </a:cubicBezTo>
                <a:cubicBezTo>
                  <a:pt x="703580" y="1497330"/>
                  <a:pt x="688975" y="1271905"/>
                  <a:pt x="785495" y="1014095"/>
                </a:cubicBezTo>
                <a:cubicBezTo>
                  <a:pt x="916305" y="648335"/>
                  <a:pt x="1150620" y="271145"/>
                  <a:pt x="1413510" y="17145"/>
                </a:cubicBezTo>
                <a:close/>
                <a:moveTo>
                  <a:pt x="1920875" y="1196975"/>
                </a:moveTo>
                <a:cubicBezTo>
                  <a:pt x="2319655" y="975995"/>
                  <a:pt x="2611120" y="624840"/>
                  <a:pt x="2814955" y="190500"/>
                </a:cubicBezTo>
                <a:cubicBezTo>
                  <a:pt x="2827655" y="167005"/>
                  <a:pt x="2880360" y="45085"/>
                  <a:pt x="2897505" y="0"/>
                </a:cubicBezTo>
                <a:lnTo>
                  <a:pt x="2894330" y="0"/>
                </a:lnTo>
                <a:cubicBezTo>
                  <a:pt x="2717165" y="443865"/>
                  <a:pt x="2457450" y="840105"/>
                  <a:pt x="2059305" y="1108075"/>
                </a:cubicBezTo>
                <a:cubicBezTo>
                  <a:pt x="2020570" y="1134110"/>
                  <a:pt x="1981200" y="1158875"/>
                  <a:pt x="1940560" y="1181735"/>
                </a:cubicBezTo>
                <a:cubicBezTo>
                  <a:pt x="1545590" y="1394460"/>
                  <a:pt x="1271905" y="1689100"/>
                  <a:pt x="1103630" y="1944370"/>
                </a:cubicBezTo>
                <a:cubicBezTo>
                  <a:pt x="1102360" y="1945640"/>
                  <a:pt x="1101725" y="1946910"/>
                  <a:pt x="1101725" y="1947545"/>
                </a:cubicBezTo>
                <a:lnTo>
                  <a:pt x="1105535" y="1947545"/>
                </a:lnTo>
                <a:cubicBezTo>
                  <a:pt x="1106170" y="1946910"/>
                  <a:pt x="1106805" y="1945640"/>
                  <a:pt x="1107440" y="1944370"/>
                </a:cubicBezTo>
                <a:cubicBezTo>
                  <a:pt x="1276985" y="1691005"/>
                  <a:pt x="1529080" y="1414780"/>
                  <a:pt x="1920875" y="1196975"/>
                </a:cubicBezTo>
                <a:close/>
                <a:moveTo>
                  <a:pt x="1291590" y="6350"/>
                </a:moveTo>
                <a:cubicBezTo>
                  <a:pt x="1293495" y="3810"/>
                  <a:pt x="1295400" y="1905"/>
                  <a:pt x="1297305" y="0"/>
                </a:cubicBezTo>
                <a:lnTo>
                  <a:pt x="1287780" y="0"/>
                </a:lnTo>
                <a:cubicBezTo>
                  <a:pt x="1233805" y="55245"/>
                  <a:pt x="1109345" y="224155"/>
                  <a:pt x="1100455" y="238760"/>
                </a:cubicBezTo>
                <a:cubicBezTo>
                  <a:pt x="944880" y="461010"/>
                  <a:pt x="805180" y="720090"/>
                  <a:pt x="711835" y="982980"/>
                </a:cubicBezTo>
                <a:cubicBezTo>
                  <a:pt x="678180" y="1072515"/>
                  <a:pt x="664210" y="1144270"/>
                  <a:pt x="621665" y="1276985"/>
                </a:cubicBezTo>
                <a:cubicBezTo>
                  <a:pt x="513715" y="1597660"/>
                  <a:pt x="344170" y="1816100"/>
                  <a:pt x="239395" y="1930400"/>
                </a:cubicBezTo>
                <a:cubicBezTo>
                  <a:pt x="234950" y="1936750"/>
                  <a:pt x="229235" y="1940560"/>
                  <a:pt x="222885" y="1947545"/>
                </a:cubicBezTo>
                <a:lnTo>
                  <a:pt x="232410" y="1947545"/>
                </a:lnTo>
                <a:cubicBezTo>
                  <a:pt x="618490" y="1522730"/>
                  <a:pt x="638175" y="1179830"/>
                  <a:pt x="735965" y="935990"/>
                </a:cubicBezTo>
                <a:cubicBezTo>
                  <a:pt x="862965" y="599440"/>
                  <a:pt x="1068705" y="256540"/>
                  <a:pt x="1291590" y="6350"/>
                </a:cubicBezTo>
                <a:close/>
                <a:moveTo>
                  <a:pt x="1994535" y="0"/>
                </a:moveTo>
                <a:lnTo>
                  <a:pt x="1985645" y="0"/>
                </a:lnTo>
                <a:cubicBezTo>
                  <a:pt x="1681480" y="373380"/>
                  <a:pt x="1433195" y="822960"/>
                  <a:pt x="1155700" y="1283970"/>
                </a:cubicBezTo>
                <a:cubicBezTo>
                  <a:pt x="1024890" y="1506855"/>
                  <a:pt x="880110" y="1731010"/>
                  <a:pt x="740410" y="1928495"/>
                </a:cubicBezTo>
                <a:cubicBezTo>
                  <a:pt x="734060" y="1938020"/>
                  <a:pt x="730885" y="1941830"/>
                  <a:pt x="726440" y="1948180"/>
                </a:cubicBezTo>
                <a:lnTo>
                  <a:pt x="731520" y="1948180"/>
                </a:lnTo>
                <a:cubicBezTo>
                  <a:pt x="1170940" y="1356360"/>
                  <a:pt x="1524635" y="580390"/>
                  <a:pt x="1979930" y="17145"/>
                </a:cubicBezTo>
                <a:cubicBezTo>
                  <a:pt x="1984375" y="10795"/>
                  <a:pt x="1989455" y="5715"/>
                  <a:pt x="1994535" y="0"/>
                </a:cubicBezTo>
                <a:close/>
                <a:moveTo>
                  <a:pt x="1257935" y="324485"/>
                </a:moveTo>
                <a:cubicBezTo>
                  <a:pt x="1363980" y="191770"/>
                  <a:pt x="1476375" y="80010"/>
                  <a:pt x="1580515" y="0"/>
                </a:cubicBezTo>
                <a:lnTo>
                  <a:pt x="1574800" y="0"/>
                </a:lnTo>
                <a:cubicBezTo>
                  <a:pt x="1471295" y="79375"/>
                  <a:pt x="1360170" y="190500"/>
                  <a:pt x="1256030" y="321945"/>
                </a:cubicBezTo>
                <a:cubicBezTo>
                  <a:pt x="1015365" y="624840"/>
                  <a:pt x="842010" y="987425"/>
                  <a:pt x="768985" y="1343660"/>
                </a:cubicBezTo>
                <a:cubicBezTo>
                  <a:pt x="730885" y="1528445"/>
                  <a:pt x="666115" y="1706245"/>
                  <a:pt x="576580" y="1872615"/>
                </a:cubicBezTo>
                <a:cubicBezTo>
                  <a:pt x="562610" y="1898015"/>
                  <a:pt x="548640" y="1922780"/>
                  <a:pt x="533400" y="1947545"/>
                </a:cubicBezTo>
                <a:lnTo>
                  <a:pt x="537210" y="1947545"/>
                </a:lnTo>
                <a:cubicBezTo>
                  <a:pt x="551815" y="1923415"/>
                  <a:pt x="565785" y="1899285"/>
                  <a:pt x="579120" y="1874520"/>
                </a:cubicBezTo>
                <a:cubicBezTo>
                  <a:pt x="669290" y="1708150"/>
                  <a:pt x="734060" y="1529715"/>
                  <a:pt x="772160" y="1344295"/>
                </a:cubicBezTo>
                <a:cubicBezTo>
                  <a:pt x="844550" y="989330"/>
                  <a:pt x="1017270" y="626745"/>
                  <a:pt x="1257935" y="324485"/>
                </a:cubicBezTo>
                <a:close/>
                <a:moveTo>
                  <a:pt x="1598930" y="307975"/>
                </a:moveTo>
                <a:cubicBezTo>
                  <a:pt x="1688465" y="182880"/>
                  <a:pt x="1772920" y="79375"/>
                  <a:pt x="1850390" y="635"/>
                </a:cubicBezTo>
                <a:lnTo>
                  <a:pt x="1845310" y="635"/>
                </a:lnTo>
                <a:cubicBezTo>
                  <a:pt x="1769745" y="78740"/>
                  <a:pt x="1685925" y="180975"/>
                  <a:pt x="1596390" y="306070"/>
                </a:cubicBezTo>
                <a:cubicBezTo>
                  <a:pt x="1393190" y="589280"/>
                  <a:pt x="1184910" y="955675"/>
                  <a:pt x="1024255" y="1311275"/>
                </a:cubicBezTo>
                <a:cubicBezTo>
                  <a:pt x="908685" y="1568450"/>
                  <a:pt x="778510" y="1783715"/>
                  <a:pt x="665480" y="1948815"/>
                </a:cubicBezTo>
                <a:lnTo>
                  <a:pt x="669290" y="1948815"/>
                </a:lnTo>
                <a:cubicBezTo>
                  <a:pt x="782320" y="1783715"/>
                  <a:pt x="911225" y="1569085"/>
                  <a:pt x="1026795" y="1313180"/>
                </a:cubicBezTo>
                <a:cubicBezTo>
                  <a:pt x="1187450" y="956945"/>
                  <a:pt x="1395730" y="590550"/>
                  <a:pt x="1598930" y="307975"/>
                </a:cubicBezTo>
                <a:close/>
                <a:moveTo>
                  <a:pt x="2136140" y="0"/>
                </a:moveTo>
                <a:lnTo>
                  <a:pt x="2132965" y="0"/>
                </a:lnTo>
                <a:cubicBezTo>
                  <a:pt x="2118995" y="18415"/>
                  <a:pt x="2105660" y="37465"/>
                  <a:pt x="2091055" y="57785"/>
                </a:cubicBezTo>
                <a:cubicBezTo>
                  <a:pt x="2032000" y="141605"/>
                  <a:pt x="1967865" y="239395"/>
                  <a:pt x="1898650" y="347345"/>
                </a:cubicBezTo>
                <a:cubicBezTo>
                  <a:pt x="1722120" y="623570"/>
                  <a:pt x="1591945" y="835025"/>
                  <a:pt x="1414145" y="1089660"/>
                </a:cubicBezTo>
                <a:cubicBezTo>
                  <a:pt x="1203325" y="1386840"/>
                  <a:pt x="983615" y="1673860"/>
                  <a:pt x="793115" y="1947545"/>
                </a:cubicBezTo>
                <a:lnTo>
                  <a:pt x="793115" y="1947545"/>
                </a:lnTo>
                <a:cubicBezTo>
                  <a:pt x="956945" y="1732280"/>
                  <a:pt x="1104265" y="1514475"/>
                  <a:pt x="1282700" y="1278890"/>
                </a:cubicBezTo>
                <a:cubicBezTo>
                  <a:pt x="1608455" y="842645"/>
                  <a:pt x="1868170" y="374650"/>
                  <a:pt x="2136140" y="0"/>
                </a:cubicBezTo>
                <a:close/>
                <a:moveTo>
                  <a:pt x="1801495" y="1117600"/>
                </a:moveTo>
                <a:cubicBezTo>
                  <a:pt x="2167255" y="791210"/>
                  <a:pt x="2410460" y="352425"/>
                  <a:pt x="2586990" y="635"/>
                </a:cubicBezTo>
                <a:lnTo>
                  <a:pt x="2583815" y="635"/>
                </a:lnTo>
                <a:cubicBezTo>
                  <a:pt x="2582545" y="3175"/>
                  <a:pt x="2581910" y="5080"/>
                  <a:pt x="2580640" y="6985"/>
                </a:cubicBezTo>
                <a:cubicBezTo>
                  <a:pt x="2522855" y="120015"/>
                  <a:pt x="2452370" y="256540"/>
                  <a:pt x="2363470" y="406400"/>
                </a:cubicBezTo>
                <a:cubicBezTo>
                  <a:pt x="1903730" y="1162050"/>
                  <a:pt x="1669415" y="1159510"/>
                  <a:pt x="1307465" y="1546860"/>
                </a:cubicBezTo>
                <a:cubicBezTo>
                  <a:pt x="1191895" y="1668145"/>
                  <a:pt x="1069975" y="1812290"/>
                  <a:pt x="977900" y="1948815"/>
                </a:cubicBezTo>
                <a:lnTo>
                  <a:pt x="979170" y="1948815"/>
                </a:lnTo>
                <a:cubicBezTo>
                  <a:pt x="998220" y="1929765"/>
                  <a:pt x="1012190" y="1901190"/>
                  <a:pt x="1031240" y="1879600"/>
                </a:cubicBezTo>
                <a:cubicBezTo>
                  <a:pt x="1397635" y="1396365"/>
                  <a:pt x="1617345" y="1283335"/>
                  <a:pt x="1801495" y="1117600"/>
                </a:cubicBezTo>
                <a:close/>
                <a:moveTo>
                  <a:pt x="1793875" y="1215390"/>
                </a:moveTo>
                <a:cubicBezTo>
                  <a:pt x="2159635" y="979170"/>
                  <a:pt x="2433955" y="625475"/>
                  <a:pt x="2641600" y="213360"/>
                </a:cubicBezTo>
                <a:cubicBezTo>
                  <a:pt x="2654300" y="189230"/>
                  <a:pt x="2722245" y="50165"/>
                  <a:pt x="2743200" y="635"/>
                </a:cubicBezTo>
                <a:lnTo>
                  <a:pt x="2736215" y="635"/>
                </a:lnTo>
                <a:cubicBezTo>
                  <a:pt x="2528570" y="462915"/>
                  <a:pt x="2258695" y="888365"/>
                  <a:pt x="1835150" y="1179830"/>
                </a:cubicBezTo>
                <a:cubicBezTo>
                  <a:pt x="1460500" y="1417955"/>
                  <a:pt x="1215390" y="1689100"/>
                  <a:pt x="1036955" y="1948815"/>
                </a:cubicBezTo>
                <a:lnTo>
                  <a:pt x="1044575" y="1948815"/>
                </a:lnTo>
                <a:cubicBezTo>
                  <a:pt x="1049655" y="1941830"/>
                  <a:pt x="1053465" y="1936115"/>
                  <a:pt x="1059180" y="1927860"/>
                </a:cubicBezTo>
                <a:cubicBezTo>
                  <a:pt x="1226820" y="1690370"/>
                  <a:pt x="1459865" y="1431925"/>
                  <a:pt x="1793875" y="1215390"/>
                </a:cubicBezTo>
                <a:close/>
                <a:moveTo>
                  <a:pt x="1604645" y="1184275"/>
                </a:moveTo>
                <a:cubicBezTo>
                  <a:pt x="1973580" y="825500"/>
                  <a:pt x="2223135" y="372745"/>
                  <a:pt x="2435225" y="635"/>
                </a:cubicBezTo>
                <a:cubicBezTo>
                  <a:pt x="2435225" y="635"/>
                  <a:pt x="2435225" y="635"/>
                  <a:pt x="2435225" y="635"/>
                </a:cubicBezTo>
                <a:lnTo>
                  <a:pt x="2431415" y="635"/>
                </a:lnTo>
                <a:cubicBezTo>
                  <a:pt x="2160270" y="481330"/>
                  <a:pt x="1910080" y="904240"/>
                  <a:pt x="1536065" y="1244600"/>
                </a:cubicBezTo>
                <a:cubicBezTo>
                  <a:pt x="1283970" y="1476375"/>
                  <a:pt x="1062355" y="1734820"/>
                  <a:pt x="918845" y="1948815"/>
                </a:cubicBezTo>
                <a:lnTo>
                  <a:pt x="918845" y="1948815"/>
                </a:lnTo>
                <a:cubicBezTo>
                  <a:pt x="1144905" y="1640205"/>
                  <a:pt x="1324610" y="1439545"/>
                  <a:pt x="1604645" y="1184275"/>
                </a:cubicBezTo>
                <a:close/>
                <a:moveTo>
                  <a:pt x="2125980" y="254000"/>
                </a:moveTo>
                <a:cubicBezTo>
                  <a:pt x="2184400" y="158750"/>
                  <a:pt x="2237105" y="72390"/>
                  <a:pt x="2284730" y="0"/>
                </a:cubicBezTo>
                <a:lnTo>
                  <a:pt x="2280920" y="0"/>
                </a:lnTo>
                <a:cubicBezTo>
                  <a:pt x="2233295" y="72390"/>
                  <a:pt x="2181225" y="158115"/>
                  <a:pt x="2123440" y="252095"/>
                </a:cubicBezTo>
                <a:cubicBezTo>
                  <a:pt x="1936750" y="556895"/>
                  <a:pt x="1703705" y="936625"/>
                  <a:pt x="1407795" y="1260475"/>
                </a:cubicBezTo>
                <a:cubicBezTo>
                  <a:pt x="1191260" y="1497330"/>
                  <a:pt x="1006475" y="1737360"/>
                  <a:pt x="853440" y="1948180"/>
                </a:cubicBezTo>
                <a:lnTo>
                  <a:pt x="857885" y="1948180"/>
                </a:lnTo>
                <a:cubicBezTo>
                  <a:pt x="1010920" y="1737995"/>
                  <a:pt x="1195070" y="1499235"/>
                  <a:pt x="1410335" y="1263650"/>
                </a:cubicBezTo>
                <a:cubicBezTo>
                  <a:pt x="1706245" y="939165"/>
                  <a:pt x="1939290" y="559435"/>
                  <a:pt x="2125980" y="254000"/>
                </a:cubicBezTo>
                <a:close/>
                <a:moveTo>
                  <a:pt x="1708785" y="3810"/>
                </a:moveTo>
                <a:cubicBezTo>
                  <a:pt x="1710055" y="2540"/>
                  <a:pt x="1711325" y="1270"/>
                  <a:pt x="1712595" y="0"/>
                </a:cubicBezTo>
                <a:lnTo>
                  <a:pt x="1708150" y="0"/>
                </a:lnTo>
                <a:cubicBezTo>
                  <a:pt x="1397000" y="283845"/>
                  <a:pt x="1134745" y="717550"/>
                  <a:pt x="970280" y="1123950"/>
                </a:cubicBezTo>
                <a:cubicBezTo>
                  <a:pt x="934085" y="1212215"/>
                  <a:pt x="906145" y="1298575"/>
                  <a:pt x="876300" y="1388110"/>
                </a:cubicBezTo>
                <a:cubicBezTo>
                  <a:pt x="807720" y="1589405"/>
                  <a:pt x="705485" y="1778000"/>
                  <a:pt x="603250" y="1947545"/>
                </a:cubicBezTo>
                <a:lnTo>
                  <a:pt x="603250" y="1947545"/>
                </a:lnTo>
                <a:cubicBezTo>
                  <a:pt x="867410" y="1544955"/>
                  <a:pt x="878205" y="1326515"/>
                  <a:pt x="1018540" y="1017905"/>
                </a:cubicBezTo>
                <a:cubicBezTo>
                  <a:pt x="1181100" y="648970"/>
                  <a:pt x="1435100" y="252095"/>
                  <a:pt x="1708785" y="3810"/>
                </a:cubicBezTo>
                <a:close/>
                <a:moveTo>
                  <a:pt x="400685" y="0"/>
                </a:moveTo>
                <a:lnTo>
                  <a:pt x="397510" y="0"/>
                </a:lnTo>
                <a:cubicBezTo>
                  <a:pt x="395605" y="12065"/>
                  <a:pt x="393700" y="24765"/>
                  <a:pt x="391160" y="36830"/>
                </a:cubicBezTo>
                <a:cubicBezTo>
                  <a:pt x="384175" y="69215"/>
                  <a:pt x="374015" y="102870"/>
                  <a:pt x="360680" y="137795"/>
                </a:cubicBezTo>
                <a:cubicBezTo>
                  <a:pt x="314960" y="259080"/>
                  <a:pt x="239395" y="365125"/>
                  <a:pt x="158750" y="422910"/>
                </a:cubicBezTo>
                <a:cubicBezTo>
                  <a:pt x="114935" y="452755"/>
                  <a:pt x="41910" y="517525"/>
                  <a:pt x="635" y="558165"/>
                </a:cubicBezTo>
                <a:lnTo>
                  <a:pt x="635" y="562610"/>
                </a:lnTo>
                <a:cubicBezTo>
                  <a:pt x="102870" y="461645"/>
                  <a:pt x="164465" y="429260"/>
                  <a:pt x="214630" y="379095"/>
                </a:cubicBezTo>
                <a:cubicBezTo>
                  <a:pt x="305435" y="289560"/>
                  <a:pt x="384175" y="125730"/>
                  <a:pt x="400685" y="0"/>
                </a:cubicBezTo>
                <a:close/>
                <a:moveTo>
                  <a:pt x="516890" y="3175"/>
                </a:moveTo>
                <a:cubicBezTo>
                  <a:pt x="516890" y="1905"/>
                  <a:pt x="517525" y="635"/>
                  <a:pt x="517525" y="0"/>
                </a:cubicBezTo>
                <a:lnTo>
                  <a:pt x="514350" y="0"/>
                </a:lnTo>
                <a:cubicBezTo>
                  <a:pt x="514350" y="1270"/>
                  <a:pt x="514350" y="1905"/>
                  <a:pt x="513715" y="3175"/>
                </a:cubicBezTo>
                <a:cubicBezTo>
                  <a:pt x="476885" y="182880"/>
                  <a:pt x="352425" y="400685"/>
                  <a:pt x="235585" y="517525"/>
                </a:cubicBezTo>
                <a:cubicBezTo>
                  <a:pt x="147955" y="605155"/>
                  <a:pt x="78105" y="690880"/>
                  <a:pt x="635" y="775335"/>
                </a:cubicBezTo>
                <a:lnTo>
                  <a:pt x="635" y="780415"/>
                </a:lnTo>
                <a:cubicBezTo>
                  <a:pt x="67310" y="709295"/>
                  <a:pt x="132715" y="627380"/>
                  <a:pt x="204470" y="553720"/>
                </a:cubicBezTo>
                <a:cubicBezTo>
                  <a:pt x="344170" y="421005"/>
                  <a:pt x="474345" y="205105"/>
                  <a:pt x="516890" y="3175"/>
                </a:cubicBezTo>
                <a:close/>
                <a:moveTo>
                  <a:pt x="245110" y="146050"/>
                </a:moveTo>
                <a:cubicBezTo>
                  <a:pt x="266065" y="99060"/>
                  <a:pt x="280035" y="48260"/>
                  <a:pt x="285750" y="635"/>
                </a:cubicBezTo>
                <a:lnTo>
                  <a:pt x="282575" y="635"/>
                </a:lnTo>
                <a:cubicBezTo>
                  <a:pt x="276860" y="48260"/>
                  <a:pt x="263525" y="97790"/>
                  <a:pt x="242570" y="144780"/>
                </a:cubicBezTo>
                <a:cubicBezTo>
                  <a:pt x="202565" y="234315"/>
                  <a:pt x="144145" y="299720"/>
                  <a:pt x="77470" y="328930"/>
                </a:cubicBezTo>
                <a:cubicBezTo>
                  <a:pt x="48895" y="341630"/>
                  <a:pt x="23495" y="354965"/>
                  <a:pt x="0" y="368935"/>
                </a:cubicBezTo>
                <a:lnTo>
                  <a:pt x="0" y="372745"/>
                </a:lnTo>
                <a:cubicBezTo>
                  <a:pt x="23495" y="358775"/>
                  <a:pt x="49530" y="344805"/>
                  <a:pt x="78105" y="332105"/>
                </a:cubicBezTo>
                <a:cubicBezTo>
                  <a:pt x="146050" y="301625"/>
                  <a:pt x="205740" y="235585"/>
                  <a:pt x="245110" y="146050"/>
                </a:cubicBezTo>
                <a:close/>
                <a:moveTo>
                  <a:pt x="174625" y="0"/>
                </a:moveTo>
                <a:lnTo>
                  <a:pt x="168910" y="0"/>
                </a:lnTo>
                <a:cubicBezTo>
                  <a:pt x="156845" y="96520"/>
                  <a:pt x="102235" y="197485"/>
                  <a:pt x="13970" y="226060"/>
                </a:cubicBezTo>
                <a:cubicBezTo>
                  <a:pt x="10160" y="227965"/>
                  <a:pt x="5715" y="228600"/>
                  <a:pt x="635" y="229870"/>
                </a:cubicBezTo>
                <a:lnTo>
                  <a:pt x="635" y="237490"/>
                </a:lnTo>
                <a:cubicBezTo>
                  <a:pt x="97790" y="217805"/>
                  <a:pt x="169545" y="93980"/>
                  <a:pt x="174625" y="0"/>
                </a:cubicBezTo>
                <a:close/>
                <a:moveTo>
                  <a:pt x="62230" y="0"/>
                </a:moveTo>
                <a:lnTo>
                  <a:pt x="58420" y="0"/>
                </a:lnTo>
                <a:cubicBezTo>
                  <a:pt x="48260" y="43180"/>
                  <a:pt x="30480" y="81280"/>
                  <a:pt x="0" y="106680"/>
                </a:cubicBezTo>
                <a:lnTo>
                  <a:pt x="0" y="111125"/>
                </a:lnTo>
                <a:cubicBezTo>
                  <a:pt x="32385" y="85090"/>
                  <a:pt x="53975" y="42545"/>
                  <a:pt x="62230" y="0"/>
                </a:cubicBezTo>
                <a:close/>
                <a:moveTo>
                  <a:pt x="603885" y="1073150"/>
                </a:moveTo>
                <a:cubicBezTo>
                  <a:pt x="686435" y="803910"/>
                  <a:pt x="840105" y="486410"/>
                  <a:pt x="1026160" y="201295"/>
                </a:cubicBezTo>
                <a:cubicBezTo>
                  <a:pt x="1074420" y="127000"/>
                  <a:pt x="1122680" y="59055"/>
                  <a:pt x="1167765" y="0"/>
                </a:cubicBezTo>
                <a:lnTo>
                  <a:pt x="1163320" y="0"/>
                </a:lnTo>
                <a:cubicBezTo>
                  <a:pt x="1118870" y="58420"/>
                  <a:pt x="1071245" y="125095"/>
                  <a:pt x="1023620" y="198755"/>
                </a:cubicBezTo>
                <a:cubicBezTo>
                  <a:pt x="837565" y="483870"/>
                  <a:pt x="683895" y="802005"/>
                  <a:pt x="601345" y="1071880"/>
                </a:cubicBezTo>
                <a:cubicBezTo>
                  <a:pt x="537210" y="1281430"/>
                  <a:pt x="434975" y="1482090"/>
                  <a:pt x="306070" y="1652270"/>
                </a:cubicBezTo>
                <a:cubicBezTo>
                  <a:pt x="209550" y="1779905"/>
                  <a:pt x="100965" y="1885315"/>
                  <a:pt x="2540" y="1948180"/>
                </a:cubicBezTo>
                <a:lnTo>
                  <a:pt x="8890" y="1948180"/>
                </a:lnTo>
                <a:cubicBezTo>
                  <a:pt x="106045" y="1885315"/>
                  <a:pt x="213360" y="1780540"/>
                  <a:pt x="308610" y="1654810"/>
                </a:cubicBezTo>
                <a:cubicBezTo>
                  <a:pt x="437515" y="1483995"/>
                  <a:pt x="539750" y="1282700"/>
                  <a:pt x="603885" y="1073150"/>
                </a:cubicBezTo>
                <a:close/>
                <a:moveTo>
                  <a:pt x="206375" y="1377315"/>
                </a:moveTo>
                <a:cubicBezTo>
                  <a:pt x="423545" y="1107440"/>
                  <a:pt x="494665" y="864870"/>
                  <a:pt x="597535" y="654050"/>
                </a:cubicBezTo>
                <a:cubicBezTo>
                  <a:pt x="674370" y="478790"/>
                  <a:pt x="889635" y="86360"/>
                  <a:pt x="934720" y="0"/>
                </a:cubicBezTo>
                <a:lnTo>
                  <a:pt x="932815" y="0"/>
                </a:lnTo>
                <a:cubicBezTo>
                  <a:pt x="930275" y="4445"/>
                  <a:pt x="927100" y="10160"/>
                  <a:pt x="923290" y="17145"/>
                </a:cubicBezTo>
                <a:cubicBezTo>
                  <a:pt x="674370" y="462915"/>
                  <a:pt x="578485" y="688340"/>
                  <a:pt x="434975" y="1008380"/>
                </a:cubicBezTo>
                <a:cubicBezTo>
                  <a:pt x="334010" y="1214755"/>
                  <a:pt x="175260" y="1449705"/>
                  <a:pt x="635" y="1575435"/>
                </a:cubicBezTo>
                <a:lnTo>
                  <a:pt x="635" y="1579880"/>
                </a:lnTo>
                <a:cubicBezTo>
                  <a:pt x="66675" y="1532890"/>
                  <a:pt x="136525" y="1464310"/>
                  <a:pt x="206375" y="1377315"/>
                </a:cubicBezTo>
                <a:close/>
                <a:moveTo>
                  <a:pt x="497840" y="1109345"/>
                </a:moveTo>
                <a:cubicBezTo>
                  <a:pt x="515620" y="1069340"/>
                  <a:pt x="531495" y="1028700"/>
                  <a:pt x="546100" y="987425"/>
                </a:cubicBezTo>
                <a:cubicBezTo>
                  <a:pt x="646430" y="700405"/>
                  <a:pt x="849630" y="303530"/>
                  <a:pt x="1048385" y="0"/>
                </a:cubicBezTo>
                <a:lnTo>
                  <a:pt x="1044575" y="0"/>
                </a:lnTo>
                <a:cubicBezTo>
                  <a:pt x="1012825" y="48895"/>
                  <a:pt x="980440" y="100330"/>
                  <a:pt x="946150" y="156845"/>
                </a:cubicBezTo>
                <a:cubicBezTo>
                  <a:pt x="673100" y="619760"/>
                  <a:pt x="627380" y="776605"/>
                  <a:pt x="487045" y="1123950"/>
                </a:cubicBezTo>
                <a:cubicBezTo>
                  <a:pt x="384810" y="1356360"/>
                  <a:pt x="200660" y="1626870"/>
                  <a:pt x="0" y="1761490"/>
                </a:cubicBezTo>
                <a:lnTo>
                  <a:pt x="0" y="1765935"/>
                </a:lnTo>
                <a:cubicBezTo>
                  <a:pt x="208280" y="1626870"/>
                  <a:pt x="393700" y="1349375"/>
                  <a:pt x="497840" y="1109345"/>
                </a:cubicBezTo>
                <a:close/>
                <a:moveTo>
                  <a:pt x="436245" y="798195"/>
                </a:moveTo>
                <a:cubicBezTo>
                  <a:pt x="623570" y="421640"/>
                  <a:pt x="748030" y="169545"/>
                  <a:pt x="830580" y="0"/>
                </a:cubicBezTo>
                <a:lnTo>
                  <a:pt x="826770" y="0"/>
                </a:lnTo>
                <a:cubicBezTo>
                  <a:pt x="717550" y="224790"/>
                  <a:pt x="568960" y="525145"/>
                  <a:pt x="433705" y="796290"/>
                </a:cubicBezTo>
                <a:cubicBezTo>
                  <a:pt x="327660" y="1009650"/>
                  <a:pt x="201295" y="1194435"/>
                  <a:pt x="78740" y="1317625"/>
                </a:cubicBezTo>
                <a:cubicBezTo>
                  <a:pt x="52070" y="1344295"/>
                  <a:pt x="26035" y="1367790"/>
                  <a:pt x="635" y="1386840"/>
                </a:cubicBezTo>
                <a:lnTo>
                  <a:pt x="635" y="1391285"/>
                </a:lnTo>
                <a:cubicBezTo>
                  <a:pt x="26670" y="1371600"/>
                  <a:pt x="53340" y="1348105"/>
                  <a:pt x="80645" y="1320165"/>
                </a:cubicBezTo>
                <a:cubicBezTo>
                  <a:pt x="203200" y="1197610"/>
                  <a:pt x="329565" y="1011555"/>
                  <a:pt x="436245" y="798195"/>
                </a:cubicBezTo>
                <a:close/>
                <a:moveTo>
                  <a:pt x="263525" y="674370"/>
                </a:moveTo>
                <a:cubicBezTo>
                  <a:pt x="392430" y="514985"/>
                  <a:pt x="523240" y="264795"/>
                  <a:pt x="617220" y="635"/>
                </a:cubicBezTo>
                <a:lnTo>
                  <a:pt x="614680" y="635"/>
                </a:lnTo>
                <a:cubicBezTo>
                  <a:pt x="612775" y="6350"/>
                  <a:pt x="611505" y="12700"/>
                  <a:pt x="608965" y="17145"/>
                </a:cubicBezTo>
                <a:cubicBezTo>
                  <a:pt x="494030" y="314325"/>
                  <a:pt x="389255" y="514350"/>
                  <a:pt x="236855" y="704215"/>
                </a:cubicBezTo>
                <a:cubicBezTo>
                  <a:pt x="143510" y="829945"/>
                  <a:pt x="73025" y="915035"/>
                  <a:pt x="635" y="991235"/>
                </a:cubicBezTo>
                <a:lnTo>
                  <a:pt x="635" y="995680"/>
                </a:lnTo>
                <a:cubicBezTo>
                  <a:pt x="80645" y="919480"/>
                  <a:pt x="170815" y="795020"/>
                  <a:pt x="263525" y="674370"/>
                </a:cubicBezTo>
                <a:close/>
                <a:moveTo>
                  <a:pt x="727075" y="0"/>
                </a:moveTo>
                <a:lnTo>
                  <a:pt x="720090" y="0"/>
                </a:lnTo>
                <a:cubicBezTo>
                  <a:pt x="517525" y="471170"/>
                  <a:pt x="283845" y="921385"/>
                  <a:pt x="635" y="1192530"/>
                </a:cubicBezTo>
                <a:lnTo>
                  <a:pt x="635" y="1200785"/>
                </a:lnTo>
                <a:cubicBezTo>
                  <a:pt x="13335" y="1189990"/>
                  <a:pt x="26670" y="1177925"/>
                  <a:pt x="40005" y="1164590"/>
                </a:cubicBezTo>
                <a:cubicBezTo>
                  <a:pt x="309880" y="889000"/>
                  <a:pt x="542925" y="431165"/>
                  <a:pt x="727075" y="0"/>
                </a:cubicBezTo>
                <a:close/>
                <a:moveTo>
                  <a:pt x="2894330" y="1308735"/>
                </a:moveTo>
                <a:cubicBezTo>
                  <a:pt x="2820035" y="1350010"/>
                  <a:pt x="2733675" y="1386840"/>
                  <a:pt x="2660015" y="1428750"/>
                </a:cubicBezTo>
                <a:cubicBezTo>
                  <a:pt x="2443480" y="1551940"/>
                  <a:pt x="2284095" y="1712595"/>
                  <a:pt x="2189480" y="1929130"/>
                </a:cubicBezTo>
                <a:cubicBezTo>
                  <a:pt x="2186940" y="1936115"/>
                  <a:pt x="2183130" y="1942465"/>
                  <a:pt x="2181225" y="1948180"/>
                </a:cubicBezTo>
                <a:lnTo>
                  <a:pt x="2184400" y="1948180"/>
                </a:lnTo>
                <a:cubicBezTo>
                  <a:pt x="2216150" y="1877060"/>
                  <a:pt x="2252345" y="1807210"/>
                  <a:pt x="2299970" y="1743710"/>
                </a:cubicBezTo>
                <a:cubicBezTo>
                  <a:pt x="2520315" y="1452880"/>
                  <a:pt x="2752725" y="1401445"/>
                  <a:pt x="2964815" y="1273810"/>
                </a:cubicBezTo>
                <a:cubicBezTo>
                  <a:pt x="3159125" y="1159510"/>
                  <a:pt x="3324860" y="1028065"/>
                  <a:pt x="3463290" y="847725"/>
                </a:cubicBezTo>
                <a:lnTo>
                  <a:pt x="3463290" y="842645"/>
                </a:lnTo>
                <a:cubicBezTo>
                  <a:pt x="3460750" y="846455"/>
                  <a:pt x="3458210" y="849630"/>
                  <a:pt x="3457575" y="850265"/>
                </a:cubicBezTo>
                <a:cubicBezTo>
                  <a:pt x="3300730" y="1050290"/>
                  <a:pt x="3121025" y="1183640"/>
                  <a:pt x="2894330" y="1308735"/>
                </a:cubicBezTo>
                <a:close/>
                <a:moveTo>
                  <a:pt x="3194050" y="955675"/>
                </a:moveTo>
                <a:cubicBezTo>
                  <a:pt x="3044190" y="1083945"/>
                  <a:pt x="2855595" y="1193165"/>
                  <a:pt x="2631440" y="1281430"/>
                </a:cubicBezTo>
                <a:cubicBezTo>
                  <a:pt x="2399030" y="1372235"/>
                  <a:pt x="2209165" y="1498600"/>
                  <a:pt x="2067560" y="1656080"/>
                </a:cubicBezTo>
                <a:cubicBezTo>
                  <a:pt x="1988820" y="1743710"/>
                  <a:pt x="1924685" y="1841500"/>
                  <a:pt x="1876425" y="1947545"/>
                </a:cubicBezTo>
                <a:lnTo>
                  <a:pt x="1883410" y="1947545"/>
                </a:lnTo>
                <a:cubicBezTo>
                  <a:pt x="1931670" y="1843405"/>
                  <a:pt x="1994535" y="1747520"/>
                  <a:pt x="2072005" y="1661160"/>
                </a:cubicBezTo>
                <a:cubicBezTo>
                  <a:pt x="2386965" y="1323340"/>
                  <a:pt x="2643505" y="1318895"/>
                  <a:pt x="2943225" y="1139825"/>
                </a:cubicBezTo>
                <a:cubicBezTo>
                  <a:pt x="3143885" y="1024255"/>
                  <a:pt x="3329940" y="866775"/>
                  <a:pt x="3459480" y="660400"/>
                </a:cubicBezTo>
                <a:cubicBezTo>
                  <a:pt x="3460750" y="658495"/>
                  <a:pt x="3462020" y="656590"/>
                  <a:pt x="3463290" y="654685"/>
                </a:cubicBezTo>
                <a:lnTo>
                  <a:pt x="3463290" y="641350"/>
                </a:lnTo>
                <a:cubicBezTo>
                  <a:pt x="3392805" y="757555"/>
                  <a:pt x="3302635" y="862330"/>
                  <a:pt x="3194050" y="955675"/>
                </a:cubicBezTo>
                <a:close/>
                <a:moveTo>
                  <a:pt x="2715895" y="1346200"/>
                </a:moveTo>
                <a:cubicBezTo>
                  <a:pt x="2506980" y="1438275"/>
                  <a:pt x="2339975" y="1562100"/>
                  <a:pt x="2219960" y="1713865"/>
                </a:cubicBezTo>
                <a:cubicBezTo>
                  <a:pt x="2162810" y="1786255"/>
                  <a:pt x="2116455" y="1864360"/>
                  <a:pt x="2080260" y="1948180"/>
                </a:cubicBezTo>
                <a:lnTo>
                  <a:pt x="2083435" y="1948180"/>
                </a:lnTo>
                <a:cubicBezTo>
                  <a:pt x="2118995" y="1864995"/>
                  <a:pt x="2165350" y="1787525"/>
                  <a:pt x="2221865" y="1715770"/>
                </a:cubicBezTo>
                <a:cubicBezTo>
                  <a:pt x="2442845" y="1437005"/>
                  <a:pt x="2720975" y="1358265"/>
                  <a:pt x="2891790" y="1263650"/>
                </a:cubicBezTo>
                <a:cubicBezTo>
                  <a:pt x="3129280" y="1137285"/>
                  <a:pt x="3352165" y="954405"/>
                  <a:pt x="3462655" y="779145"/>
                </a:cubicBezTo>
                <a:lnTo>
                  <a:pt x="3462655" y="777875"/>
                </a:lnTo>
                <a:cubicBezTo>
                  <a:pt x="3298825" y="1009015"/>
                  <a:pt x="3053080" y="1195705"/>
                  <a:pt x="2715895" y="1346200"/>
                </a:cubicBezTo>
                <a:close/>
                <a:moveTo>
                  <a:pt x="2589530" y="1351915"/>
                </a:moveTo>
                <a:cubicBezTo>
                  <a:pt x="2318385" y="1482090"/>
                  <a:pt x="2115185" y="1664970"/>
                  <a:pt x="1991995" y="1920240"/>
                </a:cubicBezTo>
                <a:cubicBezTo>
                  <a:pt x="1988820" y="1927860"/>
                  <a:pt x="1981835" y="1940560"/>
                  <a:pt x="1979295" y="1947545"/>
                </a:cubicBezTo>
                <a:lnTo>
                  <a:pt x="1982470" y="1947545"/>
                </a:lnTo>
                <a:cubicBezTo>
                  <a:pt x="2026285" y="1854835"/>
                  <a:pt x="2077720" y="1766570"/>
                  <a:pt x="2146300" y="1687830"/>
                </a:cubicBezTo>
                <a:cubicBezTo>
                  <a:pt x="2407920" y="1386205"/>
                  <a:pt x="2667635" y="1337945"/>
                  <a:pt x="2880995" y="1220470"/>
                </a:cubicBezTo>
                <a:cubicBezTo>
                  <a:pt x="3113405" y="1095375"/>
                  <a:pt x="3306445" y="946150"/>
                  <a:pt x="3456940" y="726440"/>
                </a:cubicBezTo>
                <a:cubicBezTo>
                  <a:pt x="3458845" y="723265"/>
                  <a:pt x="3460750" y="720725"/>
                  <a:pt x="3462655" y="717550"/>
                </a:cubicBezTo>
                <a:lnTo>
                  <a:pt x="3462655" y="711200"/>
                </a:lnTo>
                <a:cubicBezTo>
                  <a:pt x="3257550" y="1020445"/>
                  <a:pt x="2964815" y="1195070"/>
                  <a:pt x="2589530" y="1351915"/>
                </a:cubicBezTo>
                <a:close/>
                <a:moveTo>
                  <a:pt x="2849245" y="1438275"/>
                </a:moveTo>
                <a:cubicBezTo>
                  <a:pt x="2675255" y="1532255"/>
                  <a:pt x="2541905" y="1652905"/>
                  <a:pt x="2453640" y="1796415"/>
                </a:cubicBezTo>
                <a:cubicBezTo>
                  <a:pt x="2423795" y="1844675"/>
                  <a:pt x="2399030" y="1894840"/>
                  <a:pt x="2379345" y="1948180"/>
                </a:cubicBezTo>
                <a:lnTo>
                  <a:pt x="2386330" y="1948180"/>
                </a:lnTo>
                <a:cubicBezTo>
                  <a:pt x="2406015" y="1896745"/>
                  <a:pt x="2430145" y="1847215"/>
                  <a:pt x="2458720" y="1800860"/>
                </a:cubicBezTo>
                <a:cubicBezTo>
                  <a:pt x="2546985" y="1657985"/>
                  <a:pt x="2679065" y="1538605"/>
                  <a:pt x="2851785" y="1445260"/>
                </a:cubicBezTo>
                <a:cubicBezTo>
                  <a:pt x="3115310" y="1301750"/>
                  <a:pt x="3314700" y="1149350"/>
                  <a:pt x="3463290" y="977265"/>
                </a:cubicBezTo>
                <a:lnTo>
                  <a:pt x="3463290" y="967105"/>
                </a:lnTo>
                <a:cubicBezTo>
                  <a:pt x="3314700" y="1139825"/>
                  <a:pt x="3114675" y="1293495"/>
                  <a:pt x="2849245" y="1438275"/>
                </a:cubicBezTo>
                <a:close/>
                <a:moveTo>
                  <a:pt x="2911475" y="1351280"/>
                </a:moveTo>
                <a:cubicBezTo>
                  <a:pt x="2842895" y="1390650"/>
                  <a:pt x="2765425" y="1425575"/>
                  <a:pt x="2700020" y="1466215"/>
                </a:cubicBezTo>
                <a:cubicBezTo>
                  <a:pt x="2503805" y="1587500"/>
                  <a:pt x="2362200" y="1743075"/>
                  <a:pt x="2280920" y="1947545"/>
                </a:cubicBezTo>
                <a:lnTo>
                  <a:pt x="2284730" y="1947545"/>
                </a:lnTo>
                <a:cubicBezTo>
                  <a:pt x="2288540" y="1940560"/>
                  <a:pt x="2291080" y="1928495"/>
                  <a:pt x="2294255" y="1923415"/>
                </a:cubicBezTo>
                <a:cubicBezTo>
                  <a:pt x="2395220" y="1692910"/>
                  <a:pt x="2565400" y="1534160"/>
                  <a:pt x="2804795" y="1411605"/>
                </a:cubicBezTo>
                <a:cubicBezTo>
                  <a:pt x="3068320" y="1278255"/>
                  <a:pt x="3319780" y="1098550"/>
                  <a:pt x="3462655" y="908050"/>
                </a:cubicBezTo>
                <a:lnTo>
                  <a:pt x="3462655" y="905510"/>
                </a:lnTo>
                <a:cubicBezTo>
                  <a:pt x="3451225" y="918210"/>
                  <a:pt x="3438525" y="937260"/>
                  <a:pt x="3425825" y="949960"/>
                </a:cubicBezTo>
                <a:cubicBezTo>
                  <a:pt x="3274060" y="1120140"/>
                  <a:pt x="3119120" y="1233170"/>
                  <a:pt x="2911475" y="1351280"/>
                </a:cubicBezTo>
                <a:close/>
                <a:moveTo>
                  <a:pt x="2830830" y="1511935"/>
                </a:moveTo>
                <a:cubicBezTo>
                  <a:pt x="2671445" y="1620520"/>
                  <a:pt x="2561590" y="1746250"/>
                  <a:pt x="2493010" y="1912620"/>
                </a:cubicBezTo>
                <a:cubicBezTo>
                  <a:pt x="2490470" y="1920875"/>
                  <a:pt x="2481580" y="1939290"/>
                  <a:pt x="2479675" y="1947545"/>
                </a:cubicBezTo>
                <a:lnTo>
                  <a:pt x="2482850" y="1947545"/>
                </a:lnTo>
                <a:cubicBezTo>
                  <a:pt x="2559050" y="1744980"/>
                  <a:pt x="2692400" y="1594485"/>
                  <a:pt x="2898140" y="1473835"/>
                </a:cubicBezTo>
                <a:cubicBezTo>
                  <a:pt x="3140075" y="1329055"/>
                  <a:pt x="3329305" y="1191895"/>
                  <a:pt x="3463290" y="1033145"/>
                </a:cubicBezTo>
                <a:lnTo>
                  <a:pt x="3463290" y="1032510"/>
                </a:lnTo>
                <a:cubicBezTo>
                  <a:pt x="3272790" y="1235075"/>
                  <a:pt x="3114675" y="1339215"/>
                  <a:pt x="2830830" y="1511935"/>
                </a:cubicBezTo>
                <a:close/>
                <a:moveTo>
                  <a:pt x="3092450" y="842010"/>
                </a:moveTo>
                <a:cubicBezTo>
                  <a:pt x="2734310" y="1120775"/>
                  <a:pt x="2454275" y="1137920"/>
                  <a:pt x="2193925" y="1266825"/>
                </a:cubicBezTo>
                <a:cubicBezTo>
                  <a:pt x="1924685" y="1395730"/>
                  <a:pt x="1703070" y="1570990"/>
                  <a:pt x="1538605" y="1824355"/>
                </a:cubicBezTo>
                <a:cubicBezTo>
                  <a:pt x="1527810" y="1837690"/>
                  <a:pt x="1477645" y="1927225"/>
                  <a:pt x="1468120" y="1948180"/>
                </a:cubicBezTo>
                <a:lnTo>
                  <a:pt x="1470025" y="1948180"/>
                </a:lnTo>
                <a:cubicBezTo>
                  <a:pt x="1471295" y="1946275"/>
                  <a:pt x="1473200" y="1943100"/>
                  <a:pt x="1475740" y="1939290"/>
                </a:cubicBezTo>
                <a:cubicBezTo>
                  <a:pt x="1830705" y="1267460"/>
                  <a:pt x="2517140" y="1172845"/>
                  <a:pt x="2701290" y="1076960"/>
                </a:cubicBezTo>
                <a:cubicBezTo>
                  <a:pt x="3022600" y="937895"/>
                  <a:pt x="3309620" y="717550"/>
                  <a:pt x="3452495" y="387985"/>
                </a:cubicBezTo>
                <a:cubicBezTo>
                  <a:pt x="3455670" y="379730"/>
                  <a:pt x="3459480" y="371475"/>
                  <a:pt x="3463290" y="363220"/>
                </a:cubicBezTo>
                <a:lnTo>
                  <a:pt x="3463290" y="353060"/>
                </a:lnTo>
                <a:cubicBezTo>
                  <a:pt x="3387725" y="542925"/>
                  <a:pt x="3261995" y="706755"/>
                  <a:pt x="3092450" y="842010"/>
                </a:cubicBezTo>
                <a:close/>
                <a:moveTo>
                  <a:pt x="3092450" y="789305"/>
                </a:moveTo>
                <a:cubicBezTo>
                  <a:pt x="2860675" y="978535"/>
                  <a:pt x="2627630" y="1064895"/>
                  <a:pt x="2321560" y="1160780"/>
                </a:cubicBezTo>
                <a:cubicBezTo>
                  <a:pt x="2162810" y="1216660"/>
                  <a:pt x="2019935" y="1286510"/>
                  <a:pt x="1892300" y="1369060"/>
                </a:cubicBezTo>
                <a:cubicBezTo>
                  <a:pt x="1678305" y="1506855"/>
                  <a:pt x="1488440" y="1701800"/>
                  <a:pt x="1364615" y="1938020"/>
                </a:cubicBezTo>
                <a:cubicBezTo>
                  <a:pt x="1360170" y="1944370"/>
                  <a:pt x="1360170" y="1945640"/>
                  <a:pt x="1359535" y="1948180"/>
                </a:cubicBezTo>
                <a:lnTo>
                  <a:pt x="1367155" y="1948180"/>
                </a:lnTo>
                <a:cubicBezTo>
                  <a:pt x="1367790" y="1947545"/>
                  <a:pt x="1367790" y="1946910"/>
                  <a:pt x="1368425" y="1945640"/>
                </a:cubicBezTo>
                <a:cubicBezTo>
                  <a:pt x="1590675" y="1526540"/>
                  <a:pt x="1970405" y="1271905"/>
                  <a:pt x="2434590" y="1131570"/>
                </a:cubicBezTo>
                <a:cubicBezTo>
                  <a:pt x="2557780" y="1094105"/>
                  <a:pt x="2668905" y="1050925"/>
                  <a:pt x="2772410" y="1000760"/>
                </a:cubicBezTo>
                <a:cubicBezTo>
                  <a:pt x="3077845" y="853440"/>
                  <a:pt x="3347085" y="617220"/>
                  <a:pt x="3462020" y="280670"/>
                </a:cubicBezTo>
                <a:cubicBezTo>
                  <a:pt x="3462655" y="279400"/>
                  <a:pt x="3463290" y="278130"/>
                  <a:pt x="3463290" y="276860"/>
                </a:cubicBezTo>
                <a:lnTo>
                  <a:pt x="3463290" y="255905"/>
                </a:lnTo>
                <a:cubicBezTo>
                  <a:pt x="3397885" y="462280"/>
                  <a:pt x="3269615" y="643890"/>
                  <a:pt x="3092450" y="789305"/>
                </a:cubicBezTo>
                <a:close/>
                <a:moveTo>
                  <a:pt x="2452370" y="1257935"/>
                </a:moveTo>
                <a:cubicBezTo>
                  <a:pt x="2113915" y="1397000"/>
                  <a:pt x="1852295" y="1606550"/>
                  <a:pt x="1689735" y="1915160"/>
                </a:cubicBezTo>
                <a:cubicBezTo>
                  <a:pt x="1685290" y="1925320"/>
                  <a:pt x="1675765" y="1940560"/>
                  <a:pt x="1672590" y="1948180"/>
                </a:cubicBezTo>
                <a:lnTo>
                  <a:pt x="1675765" y="1948180"/>
                </a:lnTo>
                <a:cubicBezTo>
                  <a:pt x="1742440" y="1818640"/>
                  <a:pt x="1816735" y="1708785"/>
                  <a:pt x="1920875" y="1605280"/>
                </a:cubicBezTo>
                <a:cubicBezTo>
                  <a:pt x="2224405" y="1299210"/>
                  <a:pt x="2576195" y="1230630"/>
                  <a:pt x="2763520" y="1138555"/>
                </a:cubicBezTo>
                <a:cubicBezTo>
                  <a:pt x="3079750" y="993775"/>
                  <a:pt x="3346450" y="762635"/>
                  <a:pt x="3462655" y="508635"/>
                </a:cubicBezTo>
                <a:lnTo>
                  <a:pt x="3462655" y="506095"/>
                </a:lnTo>
                <a:cubicBezTo>
                  <a:pt x="3271520" y="876300"/>
                  <a:pt x="2934970" y="1090930"/>
                  <a:pt x="2452370" y="1257935"/>
                </a:cubicBezTo>
                <a:close/>
                <a:moveTo>
                  <a:pt x="2446655" y="1211580"/>
                </a:moveTo>
                <a:cubicBezTo>
                  <a:pt x="2065020" y="1353185"/>
                  <a:pt x="1770380" y="1576705"/>
                  <a:pt x="1588770" y="1913255"/>
                </a:cubicBezTo>
                <a:cubicBezTo>
                  <a:pt x="1583690" y="1924050"/>
                  <a:pt x="1574165" y="1939925"/>
                  <a:pt x="1570990" y="1948180"/>
                </a:cubicBezTo>
                <a:lnTo>
                  <a:pt x="1574165" y="1948180"/>
                </a:lnTo>
                <a:cubicBezTo>
                  <a:pt x="1648460" y="1807210"/>
                  <a:pt x="1732280" y="1688465"/>
                  <a:pt x="1848485" y="1577340"/>
                </a:cubicBezTo>
                <a:cubicBezTo>
                  <a:pt x="2176780" y="1261745"/>
                  <a:pt x="2543175" y="1199515"/>
                  <a:pt x="2741930" y="1103630"/>
                </a:cubicBezTo>
                <a:cubicBezTo>
                  <a:pt x="3074035" y="955040"/>
                  <a:pt x="3350260" y="712470"/>
                  <a:pt x="3463925" y="434340"/>
                </a:cubicBezTo>
                <a:lnTo>
                  <a:pt x="3463925" y="431800"/>
                </a:lnTo>
                <a:cubicBezTo>
                  <a:pt x="3290570" y="808990"/>
                  <a:pt x="2941320" y="1052830"/>
                  <a:pt x="2446655" y="1211580"/>
                </a:cubicBezTo>
                <a:close/>
                <a:moveTo>
                  <a:pt x="2670810" y="1221105"/>
                </a:moveTo>
                <a:cubicBezTo>
                  <a:pt x="2272030" y="1363980"/>
                  <a:pt x="1975485" y="1563370"/>
                  <a:pt x="1794510" y="1910715"/>
                </a:cubicBezTo>
                <a:cubicBezTo>
                  <a:pt x="1789430" y="1922145"/>
                  <a:pt x="1778635" y="1939925"/>
                  <a:pt x="1775460" y="1948180"/>
                </a:cubicBezTo>
                <a:lnTo>
                  <a:pt x="1778635" y="1948180"/>
                </a:lnTo>
                <a:cubicBezTo>
                  <a:pt x="1837690" y="1830705"/>
                  <a:pt x="1903730" y="1728470"/>
                  <a:pt x="1995170" y="1632585"/>
                </a:cubicBezTo>
                <a:cubicBezTo>
                  <a:pt x="2308860" y="1311910"/>
                  <a:pt x="2590165" y="1278255"/>
                  <a:pt x="2829560" y="1152525"/>
                </a:cubicBezTo>
                <a:cubicBezTo>
                  <a:pt x="3082925" y="1025525"/>
                  <a:pt x="3308985" y="847725"/>
                  <a:pt x="3456305" y="596265"/>
                </a:cubicBezTo>
                <a:cubicBezTo>
                  <a:pt x="3458210" y="591820"/>
                  <a:pt x="3460750" y="588010"/>
                  <a:pt x="3463925" y="584200"/>
                </a:cubicBezTo>
                <a:lnTo>
                  <a:pt x="3463925" y="576580"/>
                </a:lnTo>
                <a:cubicBezTo>
                  <a:pt x="3288030" y="885190"/>
                  <a:pt x="3005455" y="1082040"/>
                  <a:pt x="2670810" y="1221105"/>
                </a:cubicBezTo>
                <a:close/>
                <a:moveTo>
                  <a:pt x="2653030" y="979805"/>
                </a:moveTo>
                <a:cubicBezTo>
                  <a:pt x="3046730" y="778510"/>
                  <a:pt x="3376930" y="434975"/>
                  <a:pt x="3381375" y="635"/>
                </a:cubicBezTo>
                <a:lnTo>
                  <a:pt x="3380740" y="635"/>
                </a:lnTo>
                <a:cubicBezTo>
                  <a:pt x="3360420" y="441325"/>
                  <a:pt x="3065145" y="752475"/>
                  <a:pt x="2687320" y="957580"/>
                </a:cubicBezTo>
                <a:cubicBezTo>
                  <a:pt x="2514600" y="1056640"/>
                  <a:pt x="2291080" y="1122045"/>
                  <a:pt x="2115185" y="1214120"/>
                </a:cubicBezTo>
                <a:cubicBezTo>
                  <a:pt x="1834515" y="1356995"/>
                  <a:pt x="1593215" y="1546225"/>
                  <a:pt x="1405255" y="1804670"/>
                </a:cubicBezTo>
                <a:cubicBezTo>
                  <a:pt x="1391920" y="1819910"/>
                  <a:pt x="1323975" y="1925320"/>
                  <a:pt x="1311910" y="1948180"/>
                </a:cubicBezTo>
                <a:lnTo>
                  <a:pt x="1313815" y="1948180"/>
                </a:lnTo>
                <a:cubicBezTo>
                  <a:pt x="1315085" y="1946275"/>
                  <a:pt x="1316990" y="1943735"/>
                  <a:pt x="1319530" y="1940560"/>
                </a:cubicBezTo>
                <a:cubicBezTo>
                  <a:pt x="1744980" y="1236980"/>
                  <a:pt x="2419350" y="1118870"/>
                  <a:pt x="2653030" y="979805"/>
                </a:cubicBezTo>
                <a:close/>
                <a:moveTo>
                  <a:pt x="3430270" y="1948180"/>
                </a:moveTo>
                <a:cubicBezTo>
                  <a:pt x="3441700" y="1941195"/>
                  <a:pt x="3452495" y="1934845"/>
                  <a:pt x="3463290" y="1928495"/>
                </a:cubicBezTo>
                <a:lnTo>
                  <a:pt x="3463290" y="1919605"/>
                </a:lnTo>
                <a:cubicBezTo>
                  <a:pt x="3448050" y="1928495"/>
                  <a:pt x="3432175" y="1938020"/>
                  <a:pt x="3416300" y="1947545"/>
                </a:cubicBezTo>
                <a:lnTo>
                  <a:pt x="3430270" y="1947545"/>
                </a:lnTo>
                <a:close/>
                <a:moveTo>
                  <a:pt x="3275330" y="1948180"/>
                </a:moveTo>
                <a:lnTo>
                  <a:pt x="3280410" y="1948180"/>
                </a:lnTo>
                <a:cubicBezTo>
                  <a:pt x="3347085" y="1892300"/>
                  <a:pt x="3436620" y="1847850"/>
                  <a:pt x="3462655" y="1828165"/>
                </a:cubicBezTo>
                <a:lnTo>
                  <a:pt x="3462655" y="1823720"/>
                </a:lnTo>
                <a:cubicBezTo>
                  <a:pt x="3446145" y="1833245"/>
                  <a:pt x="3426460" y="1847215"/>
                  <a:pt x="3409315" y="1857375"/>
                </a:cubicBezTo>
                <a:cubicBezTo>
                  <a:pt x="3366135" y="1884045"/>
                  <a:pt x="3312160" y="1914525"/>
                  <a:pt x="3275330" y="1948180"/>
                </a:cubicBezTo>
                <a:close/>
                <a:moveTo>
                  <a:pt x="2944495" y="1502410"/>
                </a:moveTo>
                <a:cubicBezTo>
                  <a:pt x="2760345" y="1619250"/>
                  <a:pt x="2637155" y="1769110"/>
                  <a:pt x="2578100" y="1948180"/>
                </a:cubicBezTo>
                <a:lnTo>
                  <a:pt x="2581275" y="1948180"/>
                </a:lnTo>
                <a:cubicBezTo>
                  <a:pt x="2640330" y="1770380"/>
                  <a:pt x="2762885" y="1621790"/>
                  <a:pt x="2945765" y="1505585"/>
                </a:cubicBezTo>
                <a:cubicBezTo>
                  <a:pt x="3167380" y="1364615"/>
                  <a:pt x="3333750" y="1235075"/>
                  <a:pt x="3463290" y="1099820"/>
                </a:cubicBezTo>
                <a:lnTo>
                  <a:pt x="3463290" y="1094740"/>
                </a:lnTo>
                <a:cubicBezTo>
                  <a:pt x="3333750" y="1229995"/>
                  <a:pt x="3167380" y="1360805"/>
                  <a:pt x="2944495" y="1502410"/>
                </a:cubicBezTo>
                <a:close/>
                <a:moveTo>
                  <a:pt x="2359660" y="993140"/>
                </a:moveTo>
                <a:cubicBezTo>
                  <a:pt x="2701290" y="739775"/>
                  <a:pt x="2932430" y="359410"/>
                  <a:pt x="3053715" y="0"/>
                </a:cubicBezTo>
                <a:lnTo>
                  <a:pt x="3053080" y="0"/>
                </a:lnTo>
                <a:cubicBezTo>
                  <a:pt x="2882900" y="452755"/>
                  <a:pt x="2643505" y="814705"/>
                  <a:pt x="2239645" y="1071245"/>
                </a:cubicBezTo>
                <a:cubicBezTo>
                  <a:pt x="2137410" y="1139190"/>
                  <a:pt x="2018030" y="1186815"/>
                  <a:pt x="1905000" y="1250950"/>
                </a:cubicBezTo>
                <a:cubicBezTo>
                  <a:pt x="1597025" y="1424305"/>
                  <a:pt x="1347470" y="1659255"/>
                  <a:pt x="1165860" y="1948180"/>
                </a:cubicBezTo>
                <a:lnTo>
                  <a:pt x="1169670" y="1948180"/>
                </a:lnTo>
                <a:cubicBezTo>
                  <a:pt x="1177290" y="1939290"/>
                  <a:pt x="1185545" y="1920240"/>
                  <a:pt x="1189990" y="1917065"/>
                </a:cubicBezTo>
                <a:cubicBezTo>
                  <a:pt x="1633220" y="1265555"/>
                  <a:pt x="2082165" y="1219835"/>
                  <a:pt x="2359660" y="993140"/>
                </a:cubicBezTo>
                <a:close/>
                <a:moveTo>
                  <a:pt x="2176145" y="1163955"/>
                </a:moveTo>
                <a:cubicBezTo>
                  <a:pt x="2545080" y="1012190"/>
                  <a:pt x="2832735" y="760730"/>
                  <a:pt x="3031490" y="415290"/>
                </a:cubicBezTo>
                <a:cubicBezTo>
                  <a:pt x="3116580" y="267970"/>
                  <a:pt x="3173730" y="123825"/>
                  <a:pt x="3213100" y="0"/>
                </a:cubicBezTo>
                <a:lnTo>
                  <a:pt x="3209925" y="0"/>
                </a:lnTo>
                <a:cubicBezTo>
                  <a:pt x="3169920" y="123825"/>
                  <a:pt x="3113405" y="266700"/>
                  <a:pt x="3028950" y="413385"/>
                </a:cubicBezTo>
                <a:cubicBezTo>
                  <a:pt x="2830830" y="758190"/>
                  <a:pt x="2543175" y="1009015"/>
                  <a:pt x="2175510" y="1160145"/>
                </a:cubicBezTo>
                <a:cubicBezTo>
                  <a:pt x="1953895" y="1250315"/>
                  <a:pt x="1757680" y="1369060"/>
                  <a:pt x="1592580" y="1513205"/>
                </a:cubicBezTo>
                <a:cubicBezTo>
                  <a:pt x="1456055" y="1632585"/>
                  <a:pt x="1338580" y="1770380"/>
                  <a:pt x="1243965" y="1923415"/>
                </a:cubicBezTo>
                <a:cubicBezTo>
                  <a:pt x="1238885" y="1931670"/>
                  <a:pt x="1233805" y="1939290"/>
                  <a:pt x="1229360" y="1947545"/>
                </a:cubicBezTo>
                <a:lnTo>
                  <a:pt x="1233170" y="1947545"/>
                </a:lnTo>
                <a:cubicBezTo>
                  <a:pt x="1237615" y="1939925"/>
                  <a:pt x="1242060" y="1932940"/>
                  <a:pt x="1246505" y="1925320"/>
                </a:cubicBezTo>
                <a:cubicBezTo>
                  <a:pt x="1456690" y="1585595"/>
                  <a:pt x="1769745" y="1329055"/>
                  <a:pt x="2176145" y="1163955"/>
                </a:cubicBezTo>
                <a:close/>
                <a:moveTo>
                  <a:pt x="3158490" y="1948180"/>
                </a:moveTo>
                <a:lnTo>
                  <a:pt x="3159760" y="1948180"/>
                </a:lnTo>
                <a:cubicBezTo>
                  <a:pt x="3195955" y="1911350"/>
                  <a:pt x="3235325" y="1871980"/>
                  <a:pt x="3286125" y="1840865"/>
                </a:cubicBezTo>
                <a:cubicBezTo>
                  <a:pt x="3314065" y="1823720"/>
                  <a:pt x="3432175" y="1747520"/>
                  <a:pt x="3463290" y="1725295"/>
                </a:cubicBezTo>
                <a:lnTo>
                  <a:pt x="3463290" y="1722755"/>
                </a:lnTo>
                <a:cubicBezTo>
                  <a:pt x="3461385" y="1724025"/>
                  <a:pt x="3458845" y="1725295"/>
                  <a:pt x="3456305" y="1726565"/>
                </a:cubicBezTo>
                <a:cubicBezTo>
                  <a:pt x="3364230" y="1791335"/>
                  <a:pt x="3211195" y="1870075"/>
                  <a:pt x="3158490" y="1948180"/>
                </a:cubicBezTo>
                <a:close/>
                <a:moveTo>
                  <a:pt x="2705100" y="1868170"/>
                </a:moveTo>
                <a:cubicBezTo>
                  <a:pt x="2693670" y="1894205"/>
                  <a:pt x="2683510" y="1920875"/>
                  <a:pt x="2675255" y="1948180"/>
                </a:cubicBezTo>
                <a:lnTo>
                  <a:pt x="2678430" y="1948180"/>
                </a:lnTo>
                <a:cubicBezTo>
                  <a:pt x="2728595" y="1786255"/>
                  <a:pt x="2834640" y="1647825"/>
                  <a:pt x="2995295" y="1536700"/>
                </a:cubicBezTo>
                <a:cubicBezTo>
                  <a:pt x="3185795" y="1405255"/>
                  <a:pt x="3395345" y="1241425"/>
                  <a:pt x="3462655" y="1160145"/>
                </a:cubicBezTo>
                <a:lnTo>
                  <a:pt x="3462655" y="1157605"/>
                </a:lnTo>
                <a:cubicBezTo>
                  <a:pt x="3079115" y="1533525"/>
                  <a:pt x="2854960" y="1543050"/>
                  <a:pt x="2705100" y="1868170"/>
                </a:cubicBezTo>
                <a:close/>
                <a:moveTo>
                  <a:pt x="2924810" y="1699260"/>
                </a:moveTo>
                <a:cubicBezTo>
                  <a:pt x="2846705" y="1778000"/>
                  <a:pt x="2793365" y="1864995"/>
                  <a:pt x="2764790" y="1947545"/>
                </a:cubicBezTo>
                <a:lnTo>
                  <a:pt x="2768600" y="1947545"/>
                </a:lnTo>
                <a:cubicBezTo>
                  <a:pt x="2769870" y="1943100"/>
                  <a:pt x="2770505" y="1937385"/>
                  <a:pt x="2773045" y="1934210"/>
                </a:cubicBezTo>
                <a:cubicBezTo>
                  <a:pt x="2827020" y="1798955"/>
                  <a:pt x="2919095" y="1690370"/>
                  <a:pt x="3053715" y="1597025"/>
                </a:cubicBezTo>
                <a:cubicBezTo>
                  <a:pt x="3206115" y="1492885"/>
                  <a:pt x="3336925" y="1396365"/>
                  <a:pt x="3448050" y="1296035"/>
                </a:cubicBezTo>
                <a:cubicBezTo>
                  <a:pt x="3451860" y="1291590"/>
                  <a:pt x="3458210" y="1287145"/>
                  <a:pt x="3463290" y="1282700"/>
                </a:cubicBezTo>
                <a:lnTo>
                  <a:pt x="3463290" y="1278255"/>
                </a:lnTo>
                <a:cubicBezTo>
                  <a:pt x="3221990" y="1497330"/>
                  <a:pt x="3021330" y="1597660"/>
                  <a:pt x="2924810" y="1699260"/>
                </a:cubicBezTo>
                <a:close/>
                <a:moveTo>
                  <a:pt x="3051175" y="1948180"/>
                </a:moveTo>
                <a:lnTo>
                  <a:pt x="3051810" y="1948180"/>
                </a:lnTo>
                <a:cubicBezTo>
                  <a:pt x="3104515" y="1879600"/>
                  <a:pt x="3146425" y="1832610"/>
                  <a:pt x="3227070" y="1780540"/>
                </a:cubicBezTo>
                <a:cubicBezTo>
                  <a:pt x="3310890" y="1725930"/>
                  <a:pt x="3388360" y="1673860"/>
                  <a:pt x="3458210" y="1624330"/>
                </a:cubicBezTo>
                <a:cubicBezTo>
                  <a:pt x="3459480" y="1623060"/>
                  <a:pt x="3460750" y="1622425"/>
                  <a:pt x="3462020" y="1621155"/>
                </a:cubicBezTo>
                <a:lnTo>
                  <a:pt x="3462020" y="1616710"/>
                </a:lnTo>
                <a:cubicBezTo>
                  <a:pt x="3455670" y="1621155"/>
                  <a:pt x="3448050" y="1627505"/>
                  <a:pt x="3442335" y="1631315"/>
                </a:cubicBezTo>
                <a:cubicBezTo>
                  <a:pt x="3322320" y="1722755"/>
                  <a:pt x="3126105" y="1816100"/>
                  <a:pt x="3051175" y="1948180"/>
                </a:cubicBezTo>
                <a:close/>
                <a:moveTo>
                  <a:pt x="3079750" y="1784350"/>
                </a:moveTo>
                <a:cubicBezTo>
                  <a:pt x="3025140" y="1833880"/>
                  <a:pt x="2983865" y="1885315"/>
                  <a:pt x="2950845" y="1947545"/>
                </a:cubicBezTo>
                <a:lnTo>
                  <a:pt x="2954020" y="1947545"/>
                </a:lnTo>
                <a:cubicBezTo>
                  <a:pt x="3006725" y="1856105"/>
                  <a:pt x="3071495" y="1784350"/>
                  <a:pt x="3169920" y="1718945"/>
                </a:cubicBezTo>
                <a:cubicBezTo>
                  <a:pt x="3326765" y="1616710"/>
                  <a:pt x="3436620" y="1533525"/>
                  <a:pt x="3463290" y="1510665"/>
                </a:cubicBezTo>
                <a:lnTo>
                  <a:pt x="3463290" y="1508125"/>
                </a:lnTo>
                <a:cubicBezTo>
                  <a:pt x="3454400" y="1514475"/>
                  <a:pt x="3435350" y="1528445"/>
                  <a:pt x="3404870" y="1551305"/>
                </a:cubicBezTo>
                <a:cubicBezTo>
                  <a:pt x="3305175" y="1629410"/>
                  <a:pt x="3161030" y="1711960"/>
                  <a:pt x="3079750" y="1784350"/>
                </a:cubicBezTo>
                <a:close/>
                <a:moveTo>
                  <a:pt x="2930525" y="1818640"/>
                </a:moveTo>
                <a:cubicBezTo>
                  <a:pt x="2920365" y="1828800"/>
                  <a:pt x="2859405" y="1924050"/>
                  <a:pt x="2854325" y="1948180"/>
                </a:cubicBezTo>
                <a:lnTo>
                  <a:pt x="2860040" y="1948180"/>
                </a:lnTo>
                <a:cubicBezTo>
                  <a:pt x="2910840" y="1844040"/>
                  <a:pt x="2977515" y="1751330"/>
                  <a:pt x="3112135" y="1660525"/>
                </a:cubicBezTo>
                <a:cubicBezTo>
                  <a:pt x="3232785" y="1579245"/>
                  <a:pt x="3422650" y="1443355"/>
                  <a:pt x="3463290" y="1401445"/>
                </a:cubicBezTo>
                <a:lnTo>
                  <a:pt x="3463290" y="1392555"/>
                </a:lnTo>
                <a:cubicBezTo>
                  <a:pt x="3449955" y="1403350"/>
                  <a:pt x="3435985" y="1415415"/>
                  <a:pt x="3422650" y="1426210"/>
                </a:cubicBezTo>
                <a:cubicBezTo>
                  <a:pt x="3207385" y="1602740"/>
                  <a:pt x="3030220" y="1681480"/>
                  <a:pt x="2930525" y="1818640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975250" y="1575125"/>
            <a:ext cx="22029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2"/>
          </p:nvPr>
        </p:nvSpPr>
        <p:spPr>
          <a:xfrm>
            <a:off x="3470356" y="1575125"/>
            <a:ext cx="22029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3"/>
          </p:nvPr>
        </p:nvSpPr>
        <p:spPr>
          <a:xfrm>
            <a:off x="5975475" y="1575125"/>
            <a:ext cx="22029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-1631526" y="3519949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6724812" y="-1869092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" name="Google Shape;56;p7"/>
          <p:cNvCxnSpPr/>
          <p:nvPr/>
        </p:nvCxnSpPr>
        <p:spPr>
          <a:xfrm>
            <a:off x="-6" y="1260950"/>
            <a:ext cx="84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diamond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/>
          <p:nvPr/>
        </p:nvSpPr>
        <p:spPr>
          <a:xfrm>
            <a:off x="0" y="4"/>
            <a:ext cx="9144762" cy="5143195"/>
          </a:xfrm>
          <a:custGeom>
            <a:avLst/>
            <a:gdLst/>
            <a:ahLst/>
            <a:cxnLst/>
            <a:rect l="l" t="t" r="r" b="b"/>
            <a:pathLst>
              <a:path w="3463925" h="1948180" extrusionOk="0">
                <a:moveTo>
                  <a:pt x="1400810" y="701040"/>
                </a:moveTo>
                <a:cubicBezTo>
                  <a:pt x="1554480" y="628015"/>
                  <a:pt x="1735455" y="576580"/>
                  <a:pt x="1906905" y="509905"/>
                </a:cubicBezTo>
                <a:cubicBezTo>
                  <a:pt x="2207260" y="390525"/>
                  <a:pt x="2476500" y="236220"/>
                  <a:pt x="2668270" y="7620"/>
                </a:cubicBezTo>
                <a:cubicBezTo>
                  <a:pt x="2670810" y="5080"/>
                  <a:pt x="2672715" y="2540"/>
                  <a:pt x="2674620" y="0"/>
                </a:cubicBezTo>
                <a:lnTo>
                  <a:pt x="2669540" y="0"/>
                </a:lnTo>
                <a:cubicBezTo>
                  <a:pt x="2609215" y="73660"/>
                  <a:pt x="2535555" y="144145"/>
                  <a:pt x="2451100" y="208915"/>
                </a:cubicBezTo>
                <a:cubicBezTo>
                  <a:pt x="2219960" y="386715"/>
                  <a:pt x="1948815" y="499110"/>
                  <a:pt x="1618615" y="607695"/>
                </a:cubicBezTo>
                <a:cubicBezTo>
                  <a:pt x="981710" y="837565"/>
                  <a:pt x="421005" y="1278890"/>
                  <a:pt x="268605" y="1948180"/>
                </a:cubicBezTo>
                <a:lnTo>
                  <a:pt x="272415" y="1948180"/>
                </a:lnTo>
                <a:cubicBezTo>
                  <a:pt x="280670" y="1909445"/>
                  <a:pt x="292735" y="1861820"/>
                  <a:pt x="310515" y="1808480"/>
                </a:cubicBezTo>
                <a:cubicBezTo>
                  <a:pt x="487045" y="1278255"/>
                  <a:pt x="922020" y="916305"/>
                  <a:pt x="1400810" y="701040"/>
                </a:cubicBezTo>
                <a:close/>
                <a:moveTo>
                  <a:pt x="1494790" y="636905"/>
                </a:moveTo>
                <a:cubicBezTo>
                  <a:pt x="1871980" y="502285"/>
                  <a:pt x="2175510" y="288290"/>
                  <a:pt x="2399030" y="0"/>
                </a:cubicBezTo>
                <a:lnTo>
                  <a:pt x="2394585" y="0"/>
                </a:lnTo>
                <a:cubicBezTo>
                  <a:pt x="2171700" y="286385"/>
                  <a:pt x="1869440" y="499110"/>
                  <a:pt x="1493520" y="633095"/>
                </a:cubicBezTo>
                <a:cubicBezTo>
                  <a:pt x="1238250" y="723265"/>
                  <a:pt x="1012825" y="842010"/>
                  <a:pt x="822325" y="985520"/>
                </a:cubicBezTo>
                <a:cubicBezTo>
                  <a:pt x="664845" y="1104900"/>
                  <a:pt x="530225" y="1242695"/>
                  <a:pt x="421005" y="1395730"/>
                </a:cubicBezTo>
                <a:cubicBezTo>
                  <a:pt x="338455" y="1512570"/>
                  <a:pt x="269875" y="1638300"/>
                  <a:pt x="218440" y="1769745"/>
                </a:cubicBezTo>
                <a:cubicBezTo>
                  <a:pt x="191135" y="1839595"/>
                  <a:pt x="172720" y="1899920"/>
                  <a:pt x="159385" y="1947545"/>
                </a:cubicBezTo>
                <a:lnTo>
                  <a:pt x="163195" y="1947545"/>
                </a:lnTo>
                <a:cubicBezTo>
                  <a:pt x="196215" y="1826895"/>
                  <a:pt x="266700" y="1619250"/>
                  <a:pt x="424180" y="1397635"/>
                </a:cubicBezTo>
                <a:cubicBezTo>
                  <a:pt x="666115" y="1057910"/>
                  <a:pt x="1026160" y="802005"/>
                  <a:pt x="1494790" y="636905"/>
                </a:cubicBezTo>
                <a:close/>
                <a:moveTo>
                  <a:pt x="1416050" y="729615"/>
                </a:moveTo>
                <a:cubicBezTo>
                  <a:pt x="1593215" y="650875"/>
                  <a:pt x="1811655" y="605155"/>
                  <a:pt x="2009775" y="538480"/>
                </a:cubicBezTo>
                <a:cubicBezTo>
                  <a:pt x="2341245" y="423545"/>
                  <a:pt x="2634615" y="259080"/>
                  <a:pt x="2834005" y="635"/>
                </a:cubicBezTo>
                <a:cubicBezTo>
                  <a:pt x="2834005" y="635"/>
                  <a:pt x="2834640" y="0"/>
                  <a:pt x="2834640" y="0"/>
                </a:cubicBezTo>
                <a:lnTo>
                  <a:pt x="2825115" y="0"/>
                </a:lnTo>
                <a:cubicBezTo>
                  <a:pt x="2410460" y="525780"/>
                  <a:pt x="1717675" y="580390"/>
                  <a:pt x="1426210" y="717550"/>
                </a:cubicBezTo>
                <a:cubicBezTo>
                  <a:pt x="884555" y="936625"/>
                  <a:pt x="456565" y="1348740"/>
                  <a:pt x="371475" y="1932940"/>
                </a:cubicBezTo>
                <a:cubicBezTo>
                  <a:pt x="370205" y="1938655"/>
                  <a:pt x="369570" y="1943735"/>
                  <a:pt x="369570" y="1947545"/>
                </a:cubicBezTo>
                <a:lnTo>
                  <a:pt x="377190" y="1947545"/>
                </a:lnTo>
                <a:cubicBezTo>
                  <a:pt x="380365" y="1931670"/>
                  <a:pt x="380365" y="1910080"/>
                  <a:pt x="385445" y="1891030"/>
                </a:cubicBezTo>
                <a:cubicBezTo>
                  <a:pt x="487680" y="1321435"/>
                  <a:pt x="912495" y="936625"/>
                  <a:pt x="1416050" y="729615"/>
                </a:cubicBezTo>
                <a:close/>
                <a:moveTo>
                  <a:pt x="1200785" y="669925"/>
                </a:moveTo>
                <a:cubicBezTo>
                  <a:pt x="1520190" y="516890"/>
                  <a:pt x="1812290" y="278130"/>
                  <a:pt x="2011680" y="635"/>
                </a:cubicBezTo>
                <a:lnTo>
                  <a:pt x="2011045" y="635"/>
                </a:lnTo>
                <a:cubicBezTo>
                  <a:pt x="1823720" y="238760"/>
                  <a:pt x="1636395" y="414020"/>
                  <a:pt x="1387475" y="565150"/>
                </a:cubicBezTo>
                <a:cubicBezTo>
                  <a:pt x="1294765" y="623570"/>
                  <a:pt x="1196975" y="664210"/>
                  <a:pt x="1043940" y="747395"/>
                </a:cubicBezTo>
                <a:cubicBezTo>
                  <a:pt x="408940" y="1102995"/>
                  <a:pt x="117475" y="1584960"/>
                  <a:pt x="635" y="1842135"/>
                </a:cubicBezTo>
                <a:lnTo>
                  <a:pt x="635" y="1845945"/>
                </a:lnTo>
                <a:cubicBezTo>
                  <a:pt x="143510" y="1553210"/>
                  <a:pt x="460375" y="1025525"/>
                  <a:pt x="1200785" y="669925"/>
                </a:cubicBezTo>
                <a:close/>
                <a:moveTo>
                  <a:pt x="1085215" y="777240"/>
                </a:moveTo>
                <a:cubicBezTo>
                  <a:pt x="1220470" y="701040"/>
                  <a:pt x="1378585" y="645795"/>
                  <a:pt x="1512570" y="577215"/>
                </a:cubicBezTo>
                <a:cubicBezTo>
                  <a:pt x="1786890" y="436245"/>
                  <a:pt x="2027555" y="239395"/>
                  <a:pt x="2205990" y="0"/>
                </a:cubicBezTo>
                <a:lnTo>
                  <a:pt x="2205355" y="0"/>
                </a:lnTo>
                <a:cubicBezTo>
                  <a:pt x="1725295" y="589280"/>
                  <a:pt x="1349375" y="606425"/>
                  <a:pt x="1010920" y="814705"/>
                </a:cubicBezTo>
                <a:cubicBezTo>
                  <a:pt x="555625" y="1078865"/>
                  <a:pt x="233680" y="1461135"/>
                  <a:pt x="65405" y="1915795"/>
                </a:cubicBezTo>
                <a:cubicBezTo>
                  <a:pt x="61595" y="1927860"/>
                  <a:pt x="56515" y="1939290"/>
                  <a:pt x="53340" y="1947545"/>
                </a:cubicBezTo>
                <a:lnTo>
                  <a:pt x="57785" y="1947545"/>
                </a:lnTo>
                <a:cubicBezTo>
                  <a:pt x="236855" y="1443990"/>
                  <a:pt x="591185" y="1043940"/>
                  <a:pt x="1085215" y="777240"/>
                </a:cubicBezTo>
                <a:close/>
                <a:moveTo>
                  <a:pt x="1537335" y="734060"/>
                </a:moveTo>
                <a:cubicBezTo>
                  <a:pt x="1670050" y="677545"/>
                  <a:pt x="1836420" y="636905"/>
                  <a:pt x="2004695" y="582295"/>
                </a:cubicBezTo>
                <a:cubicBezTo>
                  <a:pt x="2353310" y="463550"/>
                  <a:pt x="2665095" y="290195"/>
                  <a:pt x="2869565" y="13335"/>
                </a:cubicBezTo>
                <a:cubicBezTo>
                  <a:pt x="2872740" y="8890"/>
                  <a:pt x="2876550" y="3810"/>
                  <a:pt x="2879725" y="0"/>
                </a:cubicBezTo>
                <a:lnTo>
                  <a:pt x="2874645" y="0"/>
                </a:lnTo>
                <a:cubicBezTo>
                  <a:pt x="2872105" y="4445"/>
                  <a:pt x="2870200" y="8890"/>
                  <a:pt x="2866390" y="12065"/>
                </a:cubicBezTo>
                <a:cubicBezTo>
                  <a:pt x="2736215" y="193675"/>
                  <a:pt x="2529205" y="343535"/>
                  <a:pt x="2345055" y="436245"/>
                </a:cubicBezTo>
                <a:cubicBezTo>
                  <a:pt x="2165985" y="532130"/>
                  <a:pt x="1938655" y="601980"/>
                  <a:pt x="1710690" y="667385"/>
                </a:cubicBezTo>
                <a:cubicBezTo>
                  <a:pt x="1554480" y="717550"/>
                  <a:pt x="1412875" y="778510"/>
                  <a:pt x="1284605" y="849630"/>
                </a:cubicBezTo>
                <a:cubicBezTo>
                  <a:pt x="862330" y="1081405"/>
                  <a:pt x="559435" y="1460500"/>
                  <a:pt x="504825" y="1937385"/>
                </a:cubicBezTo>
                <a:cubicBezTo>
                  <a:pt x="504190" y="1941195"/>
                  <a:pt x="504190" y="1944370"/>
                  <a:pt x="503555" y="1947545"/>
                </a:cubicBezTo>
                <a:lnTo>
                  <a:pt x="507365" y="1947545"/>
                </a:lnTo>
                <a:cubicBezTo>
                  <a:pt x="508635" y="1932305"/>
                  <a:pt x="510540" y="1916430"/>
                  <a:pt x="513080" y="1898015"/>
                </a:cubicBezTo>
                <a:cubicBezTo>
                  <a:pt x="597535" y="1336675"/>
                  <a:pt x="1005840" y="945515"/>
                  <a:pt x="1537335" y="734060"/>
                </a:cubicBezTo>
                <a:close/>
                <a:moveTo>
                  <a:pt x="2145030" y="621030"/>
                </a:moveTo>
                <a:cubicBezTo>
                  <a:pt x="2531745" y="469265"/>
                  <a:pt x="2811145" y="259080"/>
                  <a:pt x="2966085" y="0"/>
                </a:cubicBezTo>
                <a:lnTo>
                  <a:pt x="2962910" y="0"/>
                </a:lnTo>
                <a:cubicBezTo>
                  <a:pt x="2948940" y="22225"/>
                  <a:pt x="2938145" y="38735"/>
                  <a:pt x="2925445" y="57150"/>
                </a:cubicBezTo>
                <a:cubicBezTo>
                  <a:pt x="2746375" y="311150"/>
                  <a:pt x="2455545" y="508635"/>
                  <a:pt x="2054225" y="650875"/>
                </a:cubicBezTo>
                <a:cubicBezTo>
                  <a:pt x="1846580" y="718185"/>
                  <a:pt x="1671320" y="774065"/>
                  <a:pt x="1514475" y="860425"/>
                </a:cubicBezTo>
                <a:cubicBezTo>
                  <a:pt x="1129030" y="1062990"/>
                  <a:pt x="827405" y="1400175"/>
                  <a:pt x="770255" y="1866900"/>
                </a:cubicBezTo>
                <a:cubicBezTo>
                  <a:pt x="768985" y="1880235"/>
                  <a:pt x="763270" y="1925955"/>
                  <a:pt x="763270" y="1947545"/>
                </a:cubicBezTo>
                <a:lnTo>
                  <a:pt x="767080" y="1947545"/>
                </a:lnTo>
                <a:cubicBezTo>
                  <a:pt x="776605" y="1826895"/>
                  <a:pt x="790575" y="1705610"/>
                  <a:pt x="864235" y="1530985"/>
                </a:cubicBezTo>
                <a:cubicBezTo>
                  <a:pt x="1170940" y="831215"/>
                  <a:pt x="1978025" y="701040"/>
                  <a:pt x="2145030" y="621030"/>
                </a:cubicBezTo>
                <a:close/>
                <a:moveTo>
                  <a:pt x="1287145" y="1104900"/>
                </a:moveTo>
                <a:cubicBezTo>
                  <a:pt x="1632585" y="795655"/>
                  <a:pt x="1962785" y="748030"/>
                  <a:pt x="2204085" y="642620"/>
                </a:cubicBezTo>
                <a:cubicBezTo>
                  <a:pt x="2520950" y="509905"/>
                  <a:pt x="2813050" y="320675"/>
                  <a:pt x="2994660" y="26670"/>
                </a:cubicBezTo>
                <a:cubicBezTo>
                  <a:pt x="3001010" y="16510"/>
                  <a:pt x="3006090" y="8255"/>
                  <a:pt x="3010535" y="0"/>
                </a:cubicBezTo>
                <a:lnTo>
                  <a:pt x="3006725" y="0"/>
                </a:lnTo>
                <a:cubicBezTo>
                  <a:pt x="2926715" y="133985"/>
                  <a:pt x="2829560" y="247650"/>
                  <a:pt x="2698750" y="353060"/>
                </a:cubicBezTo>
                <a:cubicBezTo>
                  <a:pt x="2287270" y="677545"/>
                  <a:pt x="1939925" y="702310"/>
                  <a:pt x="1651635" y="853440"/>
                </a:cubicBezTo>
                <a:cubicBezTo>
                  <a:pt x="1227455" y="1064260"/>
                  <a:pt x="924560" y="1421765"/>
                  <a:pt x="895985" y="1906905"/>
                </a:cubicBezTo>
                <a:cubicBezTo>
                  <a:pt x="895350" y="1915795"/>
                  <a:pt x="894715" y="1932940"/>
                  <a:pt x="894715" y="1947545"/>
                </a:cubicBezTo>
                <a:lnTo>
                  <a:pt x="898525" y="1947545"/>
                </a:lnTo>
                <a:cubicBezTo>
                  <a:pt x="903605" y="1631950"/>
                  <a:pt x="1039495" y="1331595"/>
                  <a:pt x="1287145" y="1104900"/>
                </a:cubicBezTo>
                <a:close/>
                <a:moveTo>
                  <a:pt x="1116965" y="1049655"/>
                </a:moveTo>
                <a:cubicBezTo>
                  <a:pt x="1315720" y="883920"/>
                  <a:pt x="1572260" y="755015"/>
                  <a:pt x="1880235" y="665480"/>
                </a:cubicBezTo>
                <a:cubicBezTo>
                  <a:pt x="2376805" y="521335"/>
                  <a:pt x="2727960" y="297180"/>
                  <a:pt x="2924175" y="0"/>
                </a:cubicBezTo>
                <a:lnTo>
                  <a:pt x="2919730" y="0"/>
                </a:lnTo>
                <a:cubicBezTo>
                  <a:pt x="2723515" y="295910"/>
                  <a:pt x="2373630" y="518795"/>
                  <a:pt x="1879600" y="662305"/>
                </a:cubicBezTo>
                <a:cubicBezTo>
                  <a:pt x="1571625" y="751205"/>
                  <a:pt x="1314450" y="880745"/>
                  <a:pt x="1115060" y="1047115"/>
                </a:cubicBezTo>
                <a:cubicBezTo>
                  <a:pt x="955675" y="1179830"/>
                  <a:pt x="832485" y="1336675"/>
                  <a:pt x="749935" y="1512570"/>
                </a:cubicBezTo>
                <a:cubicBezTo>
                  <a:pt x="676275" y="1669415"/>
                  <a:pt x="648335" y="1812290"/>
                  <a:pt x="638175" y="1905000"/>
                </a:cubicBezTo>
                <a:cubicBezTo>
                  <a:pt x="636270" y="1920240"/>
                  <a:pt x="635000" y="1934210"/>
                  <a:pt x="634365" y="1947545"/>
                </a:cubicBezTo>
                <a:lnTo>
                  <a:pt x="638175" y="1947545"/>
                </a:lnTo>
                <a:cubicBezTo>
                  <a:pt x="639445" y="1934210"/>
                  <a:pt x="640715" y="1920240"/>
                  <a:pt x="641985" y="1905000"/>
                </a:cubicBezTo>
                <a:cubicBezTo>
                  <a:pt x="652145" y="1812925"/>
                  <a:pt x="680085" y="1670050"/>
                  <a:pt x="753110" y="1513840"/>
                </a:cubicBezTo>
                <a:cubicBezTo>
                  <a:pt x="835660" y="1338580"/>
                  <a:pt x="958215" y="1182370"/>
                  <a:pt x="1116965" y="1049655"/>
                </a:cubicBezTo>
                <a:close/>
                <a:moveTo>
                  <a:pt x="1054735" y="687705"/>
                </a:moveTo>
                <a:cubicBezTo>
                  <a:pt x="1353820" y="519430"/>
                  <a:pt x="1622425" y="276860"/>
                  <a:pt x="1821815" y="0"/>
                </a:cubicBezTo>
                <a:lnTo>
                  <a:pt x="1813560" y="0"/>
                </a:lnTo>
                <a:cubicBezTo>
                  <a:pt x="1808480" y="6985"/>
                  <a:pt x="1804670" y="14605"/>
                  <a:pt x="1801495" y="17145"/>
                </a:cubicBezTo>
                <a:cubicBezTo>
                  <a:pt x="1564640" y="325120"/>
                  <a:pt x="1331595" y="527685"/>
                  <a:pt x="959485" y="734695"/>
                </a:cubicBezTo>
                <a:cubicBezTo>
                  <a:pt x="535940" y="993140"/>
                  <a:pt x="263525" y="1299210"/>
                  <a:pt x="83185" y="1553210"/>
                </a:cubicBezTo>
                <a:cubicBezTo>
                  <a:pt x="52705" y="1596390"/>
                  <a:pt x="25400" y="1637665"/>
                  <a:pt x="0" y="1676400"/>
                </a:cubicBezTo>
                <a:lnTo>
                  <a:pt x="0" y="1689735"/>
                </a:lnTo>
                <a:cubicBezTo>
                  <a:pt x="182880" y="1403350"/>
                  <a:pt x="501650" y="999490"/>
                  <a:pt x="1054735" y="687705"/>
                </a:cubicBezTo>
                <a:close/>
                <a:moveTo>
                  <a:pt x="1014095" y="627380"/>
                </a:moveTo>
                <a:cubicBezTo>
                  <a:pt x="1233805" y="466090"/>
                  <a:pt x="1443355" y="249555"/>
                  <a:pt x="1621155" y="9525"/>
                </a:cubicBezTo>
                <a:cubicBezTo>
                  <a:pt x="1624330" y="5080"/>
                  <a:pt x="1626235" y="2540"/>
                  <a:pt x="1628140" y="0"/>
                </a:cubicBezTo>
                <a:lnTo>
                  <a:pt x="1623695" y="0"/>
                </a:lnTo>
                <a:cubicBezTo>
                  <a:pt x="1622425" y="2540"/>
                  <a:pt x="1620520" y="5080"/>
                  <a:pt x="1618615" y="6985"/>
                </a:cubicBezTo>
                <a:cubicBezTo>
                  <a:pt x="1432560" y="257810"/>
                  <a:pt x="1214120" y="480695"/>
                  <a:pt x="984250" y="644525"/>
                </a:cubicBezTo>
                <a:cubicBezTo>
                  <a:pt x="578485" y="911860"/>
                  <a:pt x="280035" y="1190625"/>
                  <a:pt x="1270" y="1565275"/>
                </a:cubicBezTo>
                <a:lnTo>
                  <a:pt x="1270" y="1570990"/>
                </a:lnTo>
                <a:cubicBezTo>
                  <a:pt x="53340" y="1500505"/>
                  <a:pt x="111125" y="1427480"/>
                  <a:pt x="177165" y="1350645"/>
                </a:cubicBezTo>
                <a:cubicBezTo>
                  <a:pt x="478790" y="1002030"/>
                  <a:pt x="704850" y="840105"/>
                  <a:pt x="1014095" y="627380"/>
                </a:cubicBezTo>
                <a:close/>
                <a:moveTo>
                  <a:pt x="461645" y="0"/>
                </a:moveTo>
                <a:cubicBezTo>
                  <a:pt x="280035" y="238760"/>
                  <a:pt x="122555" y="529590"/>
                  <a:pt x="21590" y="799465"/>
                </a:cubicBezTo>
                <a:cubicBezTo>
                  <a:pt x="14605" y="820420"/>
                  <a:pt x="6985" y="837565"/>
                  <a:pt x="635" y="852170"/>
                </a:cubicBezTo>
                <a:lnTo>
                  <a:pt x="635" y="859155"/>
                </a:lnTo>
                <a:cubicBezTo>
                  <a:pt x="144780" y="488950"/>
                  <a:pt x="250825" y="304800"/>
                  <a:pt x="462280" y="0"/>
                </a:cubicBezTo>
                <a:lnTo>
                  <a:pt x="461645" y="0"/>
                </a:lnTo>
                <a:close/>
                <a:moveTo>
                  <a:pt x="264795" y="0"/>
                </a:moveTo>
                <a:cubicBezTo>
                  <a:pt x="159385" y="142875"/>
                  <a:pt x="69850" y="294005"/>
                  <a:pt x="0" y="448310"/>
                </a:cubicBezTo>
                <a:lnTo>
                  <a:pt x="0" y="457200"/>
                </a:lnTo>
                <a:cubicBezTo>
                  <a:pt x="70485" y="299720"/>
                  <a:pt x="161290" y="145415"/>
                  <a:pt x="269240" y="0"/>
                </a:cubicBezTo>
                <a:lnTo>
                  <a:pt x="264795" y="0"/>
                </a:lnTo>
                <a:close/>
                <a:moveTo>
                  <a:pt x="1915795" y="800100"/>
                </a:moveTo>
                <a:cubicBezTo>
                  <a:pt x="2386330" y="637540"/>
                  <a:pt x="2766060" y="452755"/>
                  <a:pt x="3013075" y="73025"/>
                </a:cubicBezTo>
                <a:cubicBezTo>
                  <a:pt x="3027045" y="50800"/>
                  <a:pt x="3042285" y="24765"/>
                  <a:pt x="3055620" y="0"/>
                </a:cubicBezTo>
                <a:lnTo>
                  <a:pt x="3048000" y="0"/>
                </a:lnTo>
                <a:cubicBezTo>
                  <a:pt x="2884805" y="289560"/>
                  <a:pt x="2638425" y="474980"/>
                  <a:pt x="2360930" y="612775"/>
                </a:cubicBezTo>
                <a:cubicBezTo>
                  <a:pt x="2150110" y="722630"/>
                  <a:pt x="1862455" y="790575"/>
                  <a:pt x="1660525" y="913130"/>
                </a:cubicBezTo>
                <a:cubicBezTo>
                  <a:pt x="1323975" y="1103630"/>
                  <a:pt x="1060450" y="1414780"/>
                  <a:pt x="1025525" y="1849120"/>
                </a:cubicBezTo>
                <a:cubicBezTo>
                  <a:pt x="1025525" y="1864360"/>
                  <a:pt x="1019810" y="1922780"/>
                  <a:pt x="1022350" y="1948180"/>
                </a:cubicBezTo>
                <a:lnTo>
                  <a:pt x="1029335" y="1948180"/>
                </a:lnTo>
                <a:cubicBezTo>
                  <a:pt x="1031240" y="1856740"/>
                  <a:pt x="1037590" y="1717675"/>
                  <a:pt x="1092200" y="1567180"/>
                </a:cubicBezTo>
                <a:cubicBezTo>
                  <a:pt x="1229360" y="1187450"/>
                  <a:pt x="1541145" y="948690"/>
                  <a:pt x="1915795" y="800100"/>
                </a:cubicBezTo>
                <a:close/>
                <a:moveTo>
                  <a:pt x="160020" y="0"/>
                </a:moveTo>
                <a:lnTo>
                  <a:pt x="156845" y="0"/>
                </a:lnTo>
                <a:cubicBezTo>
                  <a:pt x="97790" y="80010"/>
                  <a:pt x="47625" y="167005"/>
                  <a:pt x="635" y="254635"/>
                </a:cubicBezTo>
                <a:lnTo>
                  <a:pt x="635" y="261620"/>
                </a:lnTo>
                <a:cubicBezTo>
                  <a:pt x="47625" y="173990"/>
                  <a:pt x="99695" y="88900"/>
                  <a:pt x="156210" y="5715"/>
                </a:cubicBezTo>
                <a:cubicBezTo>
                  <a:pt x="157480" y="3810"/>
                  <a:pt x="158750" y="1905"/>
                  <a:pt x="160020" y="0"/>
                </a:cubicBezTo>
                <a:close/>
                <a:moveTo>
                  <a:pt x="47625" y="0"/>
                </a:moveTo>
                <a:cubicBezTo>
                  <a:pt x="31750" y="24765"/>
                  <a:pt x="15875" y="50165"/>
                  <a:pt x="635" y="75565"/>
                </a:cubicBezTo>
                <a:lnTo>
                  <a:pt x="635" y="89535"/>
                </a:lnTo>
                <a:cubicBezTo>
                  <a:pt x="18415" y="59690"/>
                  <a:pt x="36830" y="29845"/>
                  <a:pt x="55880" y="0"/>
                </a:cubicBezTo>
                <a:lnTo>
                  <a:pt x="47625" y="0"/>
                </a:lnTo>
                <a:close/>
                <a:moveTo>
                  <a:pt x="656590" y="0"/>
                </a:moveTo>
                <a:lnTo>
                  <a:pt x="656590" y="0"/>
                </a:lnTo>
                <a:cubicBezTo>
                  <a:pt x="276860" y="514350"/>
                  <a:pt x="219710" y="727710"/>
                  <a:pt x="635" y="1074420"/>
                </a:cubicBezTo>
                <a:lnTo>
                  <a:pt x="635" y="1081405"/>
                </a:lnTo>
                <a:cubicBezTo>
                  <a:pt x="39370" y="1020445"/>
                  <a:pt x="78740" y="955040"/>
                  <a:pt x="116205" y="887095"/>
                </a:cubicBezTo>
                <a:cubicBezTo>
                  <a:pt x="334645" y="472440"/>
                  <a:pt x="442595" y="308610"/>
                  <a:pt x="656590" y="0"/>
                </a:cubicBezTo>
                <a:close/>
                <a:moveTo>
                  <a:pt x="759460" y="719455"/>
                </a:moveTo>
                <a:cubicBezTo>
                  <a:pt x="957580" y="563245"/>
                  <a:pt x="1143635" y="373380"/>
                  <a:pt x="1329055" y="139065"/>
                </a:cubicBezTo>
                <a:cubicBezTo>
                  <a:pt x="1365885" y="92710"/>
                  <a:pt x="1400810" y="45720"/>
                  <a:pt x="1435100" y="0"/>
                </a:cubicBezTo>
                <a:lnTo>
                  <a:pt x="1430655" y="0"/>
                </a:lnTo>
                <a:cubicBezTo>
                  <a:pt x="1397635" y="45085"/>
                  <a:pt x="1362710" y="90805"/>
                  <a:pt x="1326515" y="136525"/>
                </a:cubicBezTo>
                <a:cubicBezTo>
                  <a:pt x="1141730" y="370205"/>
                  <a:pt x="955675" y="560070"/>
                  <a:pt x="758190" y="715645"/>
                </a:cubicBezTo>
                <a:cubicBezTo>
                  <a:pt x="438785" y="967740"/>
                  <a:pt x="190500" y="1238885"/>
                  <a:pt x="1270" y="1471295"/>
                </a:cubicBezTo>
                <a:lnTo>
                  <a:pt x="1270" y="1477010"/>
                </a:lnTo>
                <a:cubicBezTo>
                  <a:pt x="189865" y="1244600"/>
                  <a:pt x="438785" y="972185"/>
                  <a:pt x="759460" y="719455"/>
                </a:cubicBezTo>
                <a:close/>
                <a:moveTo>
                  <a:pt x="612775" y="735330"/>
                </a:moveTo>
                <a:cubicBezTo>
                  <a:pt x="857885" y="502285"/>
                  <a:pt x="1064260" y="241300"/>
                  <a:pt x="1241425" y="0"/>
                </a:cubicBezTo>
                <a:lnTo>
                  <a:pt x="1236980" y="0"/>
                </a:lnTo>
                <a:cubicBezTo>
                  <a:pt x="1060450" y="240665"/>
                  <a:pt x="854075" y="501015"/>
                  <a:pt x="610235" y="732790"/>
                </a:cubicBezTo>
                <a:cubicBezTo>
                  <a:pt x="374650" y="956945"/>
                  <a:pt x="171450" y="1183640"/>
                  <a:pt x="635" y="1386205"/>
                </a:cubicBezTo>
                <a:lnTo>
                  <a:pt x="635" y="1391920"/>
                </a:lnTo>
                <a:cubicBezTo>
                  <a:pt x="172085" y="1188720"/>
                  <a:pt x="375920" y="960755"/>
                  <a:pt x="612775" y="735330"/>
                </a:cubicBezTo>
                <a:close/>
                <a:moveTo>
                  <a:pt x="855345" y="0"/>
                </a:moveTo>
                <a:lnTo>
                  <a:pt x="846455" y="0"/>
                </a:lnTo>
                <a:cubicBezTo>
                  <a:pt x="830580" y="21590"/>
                  <a:pt x="815975" y="41910"/>
                  <a:pt x="799465" y="64770"/>
                </a:cubicBezTo>
                <a:cubicBezTo>
                  <a:pt x="548005" y="409575"/>
                  <a:pt x="299720" y="803910"/>
                  <a:pt x="38100" y="1149985"/>
                </a:cubicBezTo>
                <a:cubicBezTo>
                  <a:pt x="31750" y="1160780"/>
                  <a:pt x="13970" y="1180465"/>
                  <a:pt x="635" y="1198245"/>
                </a:cubicBezTo>
                <a:lnTo>
                  <a:pt x="635" y="1209675"/>
                </a:lnTo>
                <a:cubicBezTo>
                  <a:pt x="107315" y="1076960"/>
                  <a:pt x="223520" y="908050"/>
                  <a:pt x="326390" y="760095"/>
                </a:cubicBezTo>
                <a:cubicBezTo>
                  <a:pt x="502285" y="501650"/>
                  <a:pt x="683895" y="234950"/>
                  <a:pt x="855345" y="0"/>
                </a:cubicBezTo>
                <a:close/>
                <a:moveTo>
                  <a:pt x="563880" y="634365"/>
                </a:moveTo>
                <a:cubicBezTo>
                  <a:pt x="735965" y="422910"/>
                  <a:pt x="905510" y="198120"/>
                  <a:pt x="1045845" y="0"/>
                </a:cubicBezTo>
                <a:lnTo>
                  <a:pt x="1045210" y="0"/>
                </a:lnTo>
                <a:cubicBezTo>
                  <a:pt x="947420" y="123190"/>
                  <a:pt x="851535" y="266065"/>
                  <a:pt x="744220" y="401320"/>
                </a:cubicBezTo>
                <a:cubicBezTo>
                  <a:pt x="508000" y="713105"/>
                  <a:pt x="225425" y="1017270"/>
                  <a:pt x="635" y="1303020"/>
                </a:cubicBezTo>
                <a:lnTo>
                  <a:pt x="635" y="1306830"/>
                </a:lnTo>
                <a:cubicBezTo>
                  <a:pt x="8255" y="1296670"/>
                  <a:pt x="17145" y="1285240"/>
                  <a:pt x="24130" y="1277620"/>
                </a:cubicBezTo>
                <a:cubicBezTo>
                  <a:pt x="185420" y="1081405"/>
                  <a:pt x="381000" y="852805"/>
                  <a:pt x="563880" y="634365"/>
                </a:cubicBezTo>
                <a:close/>
                <a:moveTo>
                  <a:pt x="2540635" y="1373505"/>
                </a:moveTo>
                <a:cubicBezTo>
                  <a:pt x="2382520" y="1537970"/>
                  <a:pt x="2374265" y="1750695"/>
                  <a:pt x="2455545" y="1936750"/>
                </a:cubicBezTo>
                <a:cubicBezTo>
                  <a:pt x="2456815" y="1939290"/>
                  <a:pt x="2458720" y="1943735"/>
                  <a:pt x="2459990" y="1947545"/>
                </a:cubicBezTo>
                <a:lnTo>
                  <a:pt x="2464435" y="1947545"/>
                </a:lnTo>
                <a:cubicBezTo>
                  <a:pt x="2364105" y="1730375"/>
                  <a:pt x="2388870" y="1483995"/>
                  <a:pt x="2612390" y="1313815"/>
                </a:cubicBezTo>
                <a:cubicBezTo>
                  <a:pt x="2731135" y="1228725"/>
                  <a:pt x="2886710" y="1154430"/>
                  <a:pt x="2995930" y="1080770"/>
                </a:cubicBezTo>
                <a:cubicBezTo>
                  <a:pt x="3190875" y="956310"/>
                  <a:pt x="3353435" y="830580"/>
                  <a:pt x="3463290" y="632460"/>
                </a:cubicBezTo>
                <a:lnTo>
                  <a:pt x="3463290" y="624840"/>
                </a:lnTo>
                <a:cubicBezTo>
                  <a:pt x="3428365" y="688975"/>
                  <a:pt x="3386455" y="748030"/>
                  <a:pt x="3336290" y="803275"/>
                </a:cubicBezTo>
                <a:cubicBezTo>
                  <a:pt x="3049905" y="1111250"/>
                  <a:pt x="2685415" y="1214120"/>
                  <a:pt x="2540635" y="1373505"/>
                </a:cubicBezTo>
                <a:close/>
                <a:moveTo>
                  <a:pt x="2907665" y="1531620"/>
                </a:moveTo>
                <a:cubicBezTo>
                  <a:pt x="2700020" y="1682115"/>
                  <a:pt x="2793365" y="1897380"/>
                  <a:pt x="2825750" y="1948180"/>
                </a:cubicBezTo>
                <a:lnTo>
                  <a:pt x="2831465" y="1948180"/>
                </a:lnTo>
                <a:cubicBezTo>
                  <a:pt x="2828290" y="1942465"/>
                  <a:pt x="2823845" y="1934210"/>
                  <a:pt x="2816860" y="1922780"/>
                </a:cubicBezTo>
                <a:cubicBezTo>
                  <a:pt x="2732405" y="1743075"/>
                  <a:pt x="2785745" y="1570990"/>
                  <a:pt x="3034030" y="1465580"/>
                </a:cubicBezTo>
                <a:cubicBezTo>
                  <a:pt x="3170555" y="1397635"/>
                  <a:pt x="3353435" y="1322070"/>
                  <a:pt x="3463290" y="1242695"/>
                </a:cubicBezTo>
                <a:lnTo>
                  <a:pt x="3463290" y="1238250"/>
                </a:lnTo>
                <a:cubicBezTo>
                  <a:pt x="3436620" y="1257300"/>
                  <a:pt x="3406775" y="1276350"/>
                  <a:pt x="3374390" y="1294130"/>
                </a:cubicBezTo>
                <a:cubicBezTo>
                  <a:pt x="3253105" y="1364615"/>
                  <a:pt x="2983865" y="1474470"/>
                  <a:pt x="2907665" y="1531620"/>
                </a:cubicBezTo>
                <a:close/>
                <a:moveTo>
                  <a:pt x="2820670" y="1483360"/>
                </a:moveTo>
                <a:cubicBezTo>
                  <a:pt x="2722245" y="1559560"/>
                  <a:pt x="2661920" y="1672590"/>
                  <a:pt x="2687320" y="1819910"/>
                </a:cubicBezTo>
                <a:cubicBezTo>
                  <a:pt x="2689860" y="1845310"/>
                  <a:pt x="2714625" y="1918970"/>
                  <a:pt x="2732405" y="1948180"/>
                </a:cubicBezTo>
                <a:lnTo>
                  <a:pt x="2741930" y="1948180"/>
                </a:lnTo>
                <a:cubicBezTo>
                  <a:pt x="2737485" y="1941195"/>
                  <a:pt x="2731770" y="1932940"/>
                  <a:pt x="2731135" y="1928495"/>
                </a:cubicBezTo>
                <a:cubicBezTo>
                  <a:pt x="2653665" y="1769110"/>
                  <a:pt x="2678430" y="1591945"/>
                  <a:pt x="2842260" y="1477010"/>
                </a:cubicBezTo>
                <a:cubicBezTo>
                  <a:pt x="2865120" y="1460500"/>
                  <a:pt x="2892425" y="1444625"/>
                  <a:pt x="2917825" y="1431925"/>
                </a:cubicBezTo>
                <a:cubicBezTo>
                  <a:pt x="3105150" y="1332865"/>
                  <a:pt x="3338830" y="1227455"/>
                  <a:pt x="3463925" y="1107440"/>
                </a:cubicBezTo>
                <a:lnTo>
                  <a:pt x="3463925" y="1096645"/>
                </a:lnTo>
                <a:cubicBezTo>
                  <a:pt x="3362325" y="1195705"/>
                  <a:pt x="3216910" y="1270000"/>
                  <a:pt x="3039110" y="1360805"/>
                </a:cubicBezTo>
                <a:cubicBezTo>
                  <a:pt x="2972435" y="1396365"/>
                  <a:pt x="2891155" y="1429385"/>
                  <a:pt x="2820670" y="1483360"/>
                </a:cubicBezTo>
                <a:close/>
                <a:moveTo>
                  <a:pt x="2917825" y="1948180"/>
                </a:moveTo>
                <a:lnTo>
                  <a:pt x="2921000" y="1948180"/>
                </a:lnTo>
                <a:cubicBezTo>
                  <a:pt x="2914650" y="1937385"/>
                  <a:pt x="2904490" y="1924050"/>
                  <a:pt x="2899410" y="1908810"/>
                </a:cubicBezTo>
                <a:cubicBezTo>
                  <a:pt x="2835910" y="1767840"/>
                  <a:pt x="2889885" y="1662430"/>
                  <a:pt x="2976880" y="1595755"/>
                </a:cubicBezTo>
                <a:cubicBezTo>
                  <a:pt x="3018155" y="1562735"/>
                  <a:pt x="3078480" y="1538605"/>
                  <a:pt x="3134995" y="1513205"/>
                </a:cubicBezTo>
                <a:cubicBezTo>
                  <a:pt x="3239135" y="1466215"/>
                  <a:pt x="3364230" y="1421765"/>
                  <a:pt x="3463290" y="1372235"/>
                </a:cubicBezTo>
                <a:lnTo>
                  <a:pt x="3463290" y="1367790"/>
                </a:lnTo>
                <a:cubicBezTo>
                  <a:pt x="3329940" y="1433830"/>
                  <a:pt x="3184525" y="1481455"/>
                  <a:pt x="3039745" y="1552575"/>
                </a:cubicBezTo>
                <a:cubicBezTo>
                  <a:pt x="2841625" y="1645920"/>
                  <a:pt x="2837180" y="1830705"/>
                  <a:pt x="2917825" y="1948180"/>
                </a:cubicBezTo>
                <a:close/>
                <a:moveTo>
                  <a:pt x="2715260" y="1457960"/>
                </a:moveTo>
                <a:cubicBezTo>
                  <a:pt x="2561590" y="1600200"/>
                  <a:pt x="2565400" y="1797050"/>
                  <a:pt x="2644140" y="1948180"/>
                </a:cubicBezTo>
                <a:lnTo>
                  <a:pt x="2648585" y="1948180"/>
                </a:lnTo>
                <a:cubicBezTo>
                  <a:pt x="2621915" y="1895475"/>
                  <a:pt x="2595880" y="1831975"/>
                  <a:pt x="2594610" y="1736725"/>
                </a:cubicBezTo>
                <a:cubicBezTo>
                  <a:pt x="2598420" y="1524000"/>
                  <a:pt x="2741930" y="1419860"/>
                  <a:pt x="2914015" y="1334135"/>
                </a:cubicBezTo>
                <a:cubicBezTo>
                  <a:pt x="3155315" y="1201420"/>
                  <a:pt x="3324225" y="1120140"/>
                  <a:pt x="3463290" y="955675"/>
                </a:cubicBezTo>
                <a:lnTo>
                  <a:pt x="3463290" y="950595"/>
                </a:lnTo>
                <a:cubicBezTo>
                  <a:pt x="3447415" y="970280"/>
                  <a:pt x="3430270" y="988695"/>
                  <a:pt x="3411855" y="1007745"/>
                </a:cubicBezTo>
                <a:cubicBezTo>
                  <a:pt x="3192145" y="1221740"/>
                  <a:pt x="2827655" y="1344295"/>
                  <a:pt x="2715260" y="1457960"/>
                </a:cubicBezTo>
                <a:close/>
                <a:moveTo>
                  <a:pt x="3014980" y="1675130"/>
                </a:moveTo>
                <a:cubicBezTo>
                  <a:pt x="2944495" y="1748155"/>
                  <a:pt x="2943860" y="1855470"/>
                  <a:pt x="3003550" y="1948180"/>
                </a:cubicBezTo>
                <a:lnTo>
                  <a:pt x="3007360" y="1948180"/>
                </a:lnTo>
                <a:cubicBezTo>
                  <a:pt x="3006725" y="1947545"/>
                  <a:pt x="3006725" y="1946910"/>
                  <a:pt x="3006725" y="1946910"/>
                </a:cubicBezTo>
                <a:cubicBezTo>
                  <a:pt x="2970530" y="1887855"/>
                  <a:pt x="2952115" y="1826895"/>
                  <a:pt x="2971800" y="1755140"/>
                </a:cubicBezTo>
                <a:cubicBezTo>
                  <a:pt x="3002915" y="1663065"/>
                  <a:pt x="3070860" y="1631950"/>
                  <a:pt x="3152140" y="1597025"/>
                </a:cubicBezTo>
                <a:cubicBezTo>
                  <a:pt x="3268345" y="1547495"/>
                  <a:pt x="3362325" y="1525270"/>
                  <a:pt x="3463290" y="1490345"/>
                </a:cubicBezTo>
                <a:lnTo>
                  <a:pt x="3463290" y="1487170"/>
                </a:lnTo>
                <a:cubicBezTo>
                  <a:pt x="3444240" y="1493520"/>
                  <a:pt x="3424555" y="1499235"/>
                  <a:pt x="3402965" y="1506220"/>
                </a:cubicBezTo>
                <a:cubicBezTo>
                  <a:pt x="3316605" y="1534160"/>
                  <a:pt x="3079750" y="1600835"/>
                  <a:pt x="3014980" y="1675130"/>
                </a:cubicBezTo>
                <a:close/>
                <a:moveTo>
                  <a:pt x="2470785" y="1313815"/>
                </a:moveTo>
                <a:cubicBezTo>
                  <a:pt x="2297430" y="1485900"/>
                  <a:pt x="2273935" y="1714500"/>
                  <a:pt x="2359660" y="1929130"/>
                </a:cubicBezTo>
                <a:cubicBezTo>
                  <a:pt x="2362200" y="1933575"/>
                  <a:pt x="2364740" y="1941195"/>
                  <a:pt x="2367280" y="1947545"/>
                </a:cubicBezTo>
                <a:lnTo>
                  <a:pt x="2371725" y="1947545"/>
                </a:lnTo>
                <a:cubicBezTo>
                  <a:pt x="2264410" y="1700530"/>
                  <a:pt x="2305050" y="1441450"/>
                  <a:pt x="2534920" y="1261745"/>
                </a:cubicBezTo>
                <a:cubicBezTo>
                  <a:pt x="2643505" y="1179195"/>
                  <a:pt x="2784475" y="1111885"/>
                  <a:pt x="2895600" y="1037590"/>
                </a:cubicBezTo>
                <a:cubicBezTo>
                  <a:pt x="3141345" y="879475"/>
                  <a:pt x="3340100" y="721360"/>
                  <a:pt x="3463290" y="458470"/>
                </a:cubicBezTo>
                <a:lnTo>
                  <a:pt x="3463290" y="449580"/>
                </a:lnTo>
                <a:cubicBezTo>
                  <a:pt x="3422650" y="537845"/>
                  <a:pt x="3372485" y="617855"/>
                  <a:pt x="3310255" y="691515"/>
                </a:cubicBezTo>
                <a:cubicBezTo>
                  <a:pt x="3001645" y="1042035"/>
                  <a:pt x="2629535" y="1146810"/>
                  <a:pt x="2470785" y="1313815"/>
                </a:cubicBezTo>
                <a:close/>
                <a:moveTo>
                  <a:pt x="3257550" y="466725"/>
                </a:moveTo>
                <a:cubicBezTo>
                  <a:pt x="2946400" y="879475"/>
                  <a:pt x="2429510" y="1056005"/>
                  <a:pt x="2287905" y="1238885"/>
                </a:cubicBezTo>
                <a:cubicBezTo>
                  <a:pt x="2027555" y="1522095"/>
                  <a:pt x="2150110" y="1882140"/>
                  <a:pt x="2181860" y="1948180"/>
                </a:cubicBezTo>
                <a:lnTo>
                  <a:pt x="2186305" y="1948180"/>
                </a:lnTo>
                <a:cubicBezTo>
                  <a:pt x="2184400" y="1942465"/>
                  <a:pt x="2180590" y="1933575"/>
                  <a:pt x="2175510" y="1922145"/>
                </a:cubicBezTo>
                <a:cubicBezTo>
                  <a:pt x="2065020" y="1608455"/>
                  <a:pt x="2151380" y="1334770"/>
                  <a:pt x="2395220" y="1144905"/>
                </a:cubicBezTo>
                <a:cubicBezTo>
                  <a:pt x="2531745" y="1044575"/>
                  <a:pt x="2715895" y="949325"/>
                  <a:pt x="2842895" y="854710"/>
                </a:cubicBezTo>
                <a:cubicBezTo>
                  <a:pt x="3132455" y="650240"/>
                  <a:pt x="3339465" y="438785"/>
                  <a:pt x="3463290" y="83820"/>
                </a:cubicBezTo>
                <a:lnTo>
                  <a:pt x="3463290" y="73025"/>
                </a:lnTo>
                <a:cubicBezTo>
                  <a:pt x="3412490" y="222885"/>
                  <a:pt x="3344545" y="351155"/>
                  <a:pt x="3257550" y="466725"/>
                </a:cubicBezTo>
                <a:close/>
                <a:moveTo>
                  <a:pt x="2416810" y="1236980"/>
                </a:moveTo>
                <a:cubicBezTo>
                  <a:pt x="2195830" y="1435100"/>
                  <a:pt x="2171700" y="1710690"/>
                  <a:pt x="2273300" y="1948180"/>
                </a:cubicBezTo>
                <a:lnTo>
                  <a:pt x="2280285" y="1948180"/>
                </a:lnTo>
                <a:cubicBezTo>
                  <a:pt x="2278380" y="1944370"/>
                  <a:pt x="2277110" y="1939925"/>
                  <a:pt x="2275205" y="1936115"/>
                </a:cubicBezTo>
                <a:cubicBezTo>
                  <a:pt x="2186305" y="1708150"/>
                  <a:pt x="2199005" y="1455420"/>
                  <a:pt x="2409190" y="1254125"/>
                </a:cubicBezTo>
                <a:cubicBezTo>
                  <a:pt x="2489200" y="1174115"/>
                  <a:pt x="2619375" y="1107440"/>
                  <a:pt x="2705100" y="1053465"/>
                </a:cubicBezTo>
                <a:cubicBezTo>
                  <a:pt x="3074035" y="827405"/>
                  <a:pt x="3319780" y="632460"/>
                  <a:pt x="3463290" y="280670"/>
                </a:cubicBezTo>
                <a:lnTo>
                  <a:pt x="3463290" y="260985"/>
                </a:lnTo>
                <a:cubicBezTo>
                  <a:pt x="3417570" y="379730"/>
                  <a:pt x="3357880" y="483235"/>
                  <a:pt x="3282315" y="578485"/>
                </a:cubicBezTo>
                <a:cubicBezTo>
                  <a:pt x="2980690" y="946785"/>
                  <a:pt x="2578100" y="1082675"/>
                  <a:pt x="2416810" y="1236980"/>
                </a:cubicBezTo>
                <a:close/>
                <a:moveTo>
                  <a:pt x="3053080" y="1811655"/>
                </a:moveTo>
                <a:cubicBezTo>
                  <a:pt x="3047365" y="1859280"/>
                  <a:pt x="3064510" y="1908175"/>
                  <a:pt x="3091180" y="1948180"/>
                </a:cubicBezTo>
                <a:lnTo>
                  <a:pt x="3095625" y="1948180"/>
                </a:lnTo>
                <a:cubicBezTo>
                  <a:pt x="3068955" y="1908810"/>
                  <a:pt x="3051175" y="1859915"/>
                  <a:pt x="3056890" y="1812290"/>
                </a:cubicBezTo>
                <a:cubicBezTo>
                  <a:pt x="3063875" y="1752600"/>
                  <a:pt x="3105150" y="1705610"/>
                  <a:pt x="3175635" y="1676400"/>
                </a:cubicBezTo>
                <a:cubicBezTo>
                  <a:pt x="3279140" y="1633855"/>
                  <a:pt x="3380740" y="1612900"/>
                  <a:pt x="3463925" y="1600200"/>
                </a:cubicBezTo>
                <a:lnTo>
                  <a:pt x="3463925" y="1596390"/>
                </a:lnTo>
                <a:cubicBezTo>
                  <a:pt x="3380740" y="1609090"/>
                  <a:pt x="3278505" y="1630045"/>
                  <a:pt x="3174365" y="1673225"/>
                </a:cubicBezTo>
                <a:cubicBezTo>
                  <a:pt x="3082925" y="1710690"/>
                  <a:pt x="3057525" y="1769110"/>
                  <a:pt x="3053080" y="1811655"/>
                </a:cubicBezTo>
                <a:close/>
                <a:moveTo>
                  <a:pt x="2623185" y="1420495"/>
                </a:moveTo>
                <a:cubicBezTo>
                  <a:pt x="2489835" y="1554480"/>
                  <a:pt x="2463165" y="1743075"/>
                  <a:pt x="2542540" y="1926590"/>
                </a:cubicBezTo>
                <a:cubicBezTo>
                  <a:pt x="2545080" y="1931035"/>
                  <a:pt x="2548255" y="1940560"/>
                  <a:pt x="2552065" y="1948180"/>
                </a:cubicBezTo>
                <a:lnTo>
                  <a:pt x="2556510" y="1948180"/>
                </a:lnTo>
                <a:cubicBezTo>
                  <a:pt x="2446020" y="1712595"/>
                  <a:pt x="2505075" y="1492250"/>
                  <a:pt x="2712085" y="1351280"/>
                </a:cubicBezTo>
                <a:cubicBezTo>
                  <a:pt x="2986405" y="1187450"/>
                  <a:pt x="3190240" y="1092835"/>
                  <a:pt x="3353435" y="931545"/>
                </a:cubicBezTo>
                <a:cubicBezTo>
                  <a:pt x="3387090" y="899160"/>
                  <a:pt x="3435985" y="841375"/>
                  <a:pt x="3463290" y="800735"/>
                </a:cubicBezTo>
                <a:lnTo>
                  <a:pt x="3463290" y="793115"/>
                </a:lnTo>
                <a:cubicBezTo>
                  <a:pt x="3435985" y="835025"/>
                  <a:pt x="3404235" y="874395"/>
                  <a:pt x="3367405" y="911860"/>
                </a:cubicBezTo>
                <a:cubicBezTo>
                  <a:pt x="3105785" y="1174750"/>
                  <a:pt x="2753360" y="1279525"/>
                  <a:pt x="2623185" y="1420495"/>
                </a:cubicBezTo>
                <a:close/>
                <a:moveTo>
                  <a:pt x="1972310" y="828040"/>
                </a:moveTo>
                <a:cubicBezTo>
                  <a:pt x="2436495" y="657860"/>
                  <a:pt x="2807970" y="466725"/>
                  <a:pt x="3048635" y="86360"/>
                </a:cubicBezTo>
                <a:cubicBezTo>
                  <a:pt x="3065145" y="59055"/>
                  <a:pt x="3082290" y="29210"/>
                  <a:pt x="3096895" y="0"/>
                </a:cubicBezTo>
                <a:lnTo>
                  <a:pt x="3093085" y="0"/>
                </a:lnTo>
                <a:cubicBezTo>
                  <a:pt x="2957830" y="265430"/>
                  <a:pt x="2732405" y="455930"/>
                  <a:pt x="2500630" y="588645"/>
                </a:cubicBezTo>
                <a:cubicBezTo>
                  <a:pt x="2256155" y="735965"/>
                  <a:pt x="1951355" y="813435"/>
                  <a:pt x="1774190" y="919480"/>
                </a:cubicBezTo>
                <a:cubicBezTo>
                  <a:pt x="1456055" y="1096645"/>
                  <a:pt x="1190625" y="1390650"/>
                  <a:pt x="1158240" y="1818005"/>
                </a:cubicBezTo>
                <a:cubicBezTo>
                  <a:pt x="1154430" y="1866900"/>
                  <a:pt x="1155065" y="1910080"/>
                  <a:pt x="1156970" y="1947545"/>
                </a:cubicBezTo>
                <a:lnTo>
                  <a:pt x="1160145" y="1947545"/>
                </a:lnTo>
                <a:cubicBezTo>
                  <a:pt x="1158240" y="1858010"/>
                  <a:pt x="1160145" y="1727200"/>
                  <a:pt x="1205865" y="1583690"/>
                </a:cubicBezTo>
                <a:cubicBezTo>
                  <a:pt x="1322070" y="1214120"/>
                  <a:pt x="1614170" y="977265"/>
                  <a:pt x="1972310" y="828040"/>
                </a:cubicBezTo>
                <a:close/>
                <a:moveTo>
                  <a:pt x="1971040" y="947420"/>
                </a:moveTo>
                <a:cubicBezTo>
                  <a:pt x="2067560" y="890905"/>
                  <a:pt x="2186940" y="847090"/>
                  <a:pt x="2293620" y="798195"/>
                </a:cubicBezTo>
                <a:cubicBezTo>
                  <a:pt x="2665730" y="626745"/>
                  <a:pt x="2989580" y="395605"/>
                  <a:pt x="3168650" y="33020"/>
                </a:cubicBezTo>
                <a:cubicBezTo>
                  <a:pt x="3176270" y="17780"/>
                  <a:pt x="3181350" y="6985"/>
                  <a:pt x="3184525" y="0"/>
                </a:cubicBezTo>
                <a:lnTo>
                  <a:pt x="3180715" y="0"/>
                </a:lnTo>
                <a:cubicBezTo>
                  <a:pt x="3176905" y="6985"/>
                  <a:pt x="3171825" y="17780"/>
                  <a:pt x="3166110" y="30480"/>
                </a:cubicBezTo>
                <a:cubicBezTo>
                  <a:pt x="2983865" y="397510"/>
                  <a:pt x="2661920" y="624205"/>
                  <a:pt x="2289175" y="796290"/>
                </a:cubicBezTo>
                <a:cubicBezTo>
                  <a:pt x="2149475" y="857250"/>
                  <a:pt x="2000250" y="916305"/>
                  <a:pt x="1886585" y="994410"/>
                </a:cubicBezTo>
                <a:cubicBezTo>
                  <a:pt x="1590675" y="1186180"/>
                  <a:pt x="1392555" y="1485900"/>
                  <a:pt x="1412875" y="1878330"/>
                </a:cubicBezTo>
                <a:cubicBezTo>
                  <a:pt x="1414780" y="1894205"/>
                  <a:pt x="1415415" y="1929765"/>
                  <a:pt x="1418590" y="1948180"/>
                </a:cubicBezTo>
                <a:lnTo>
                  <a:pt x="1422400" y="1948180"/>
                </a:lnTo>
                <a:cubicBezTo>
                  <a:pt x="1412240" y="1864360"/>
                  <a:pt x="1408430" y="1748155"/>
                  <a:pt x="1435735" y="1619250"/>
                </a:cubicBezTo>
                <a:cubicBezTo>
                  <a:pt x="1503045" y="1313180"/>
                  <a:pt x="1708150" y="1095375"/>
                  <a:pt x="1971040" y="947420"/>
                </a:cubicBezTo>
                <a:close/>
                <a:moveTo>
                  <a:pt x="1554480" y="1637030"/>
                </a:moveTo>
                <a:cubicBezTo>
                  <a:pt x="1603375" y="1340485"/>
                  <a:pt x="1789430" y="1125855"/>
                  <a:pt x="2037715" y="977265"/>
                </a:cubicBezTo>
                <a:cubicBezTo>
                  <a:pt x="2134235" y="917575"/>
                  <a:pt x="2256790" y="870585"/>
                  <a:pt x="2361565" y="817880"/>
                </a:cubicBezTo>
                <a:cubicBezTo>
                  <a:pt x="2733040" y="634365"/>
                  <a:pt x="3058795" y="388620"/>
                  <a:pt x="3228340" y="4445"/>
                </a:cubicBezTo>
                <a:cubicBezTo>
                  <a:pt x="3229610" y="2540"/>
                  <a:pt x="3230245" y="1270"/>
                  <a:pt x="3230245" y="0"/>
                </a:cubicBezTo>
                <a:lnTo>
                  <a:pt x="3226435" y="0"/>
                </a:lnTo>
                <a:cubicBezTo>
                  <a:pt x="3226435" y="635"/>
                  <a:pt x="3225800" y="1270"/>
                  <a:pt x="3225165" y="1905"/>
                </a:cubicBezTo>
                <a:cubicBezTo>
                  <a:pt x="3078480" y="334010"/>
                  <a:pt x="2821305" y="553085"/>
                  <a:pt x="2538095" y="718820"/>
                </a:cubicBezTo>
                <a:cubicBezTo>
                  <a:pt x="2364740" y="826135"/>
                  <a:pt x="2113915" y="909320"/>
                  <a:pt x="1950720" y="1028700"/>
                </a:cubicBezTo>
                <a:cubicBezTo>
                  <a:pt x="1670685" y="1224280"/>
                  <a:pt x="1504315" y="1520825"/>
                  <a:pt x="1544320" y="1893570"/>
                </a:cubicBezTo>
                <a:cubicBezTo>
                  <a:pt x="1546860" y="1912620"/>
                  <a:pt x="1548765" y="1931670"/>
                  <a:pt x="1551940" y="1947545"/>
                </a:cubicBezTo>
                <a:lnTo>
                  <a:pt x="1555750" y="1947545"/>
                </a:lnTo>
                <a:cubicBezTo>
                  <a:pt x="1542415" y="1866900"/>
                  <a:pt x="1534160" y="1758315"/>
                  <a:pt x="1554480" y="1637030"/>
                </a:cubicBezTo>
                <a:close/>
                <a:moveTo>
                  <a:pt x="2308860" y="741045"/>
                </a:moveTo>
                <a:cubicBezTo>
                  <a:pt x="2716530" y="551180"/>
                  <a:pt x="2980055" y="320040"/>
                  <a:pt x="3135630" y="8890"/>
                </a:cubicBezTo>
                <a:cubicBezTo>
                  <a:pt x="3138170" y="5080"/>
                  <a:pt x="3139440" y="1905"/>
                  <a:pt x="3140075" y="0"/>
                </a:cubicBezTo>
                <a:lnTo>
                  <a:pt x="3135630" y="0"/>
                </a:lnTo>
                <a:cubicBezTo>
                  <a:pt x="3133725" y="4445"/>
                  <a:pt x="3131820" y="8890"/>
                  <a:pt x="3129280" y="13335"/>
                </a:cubicBezTo>
                <a:cubicBezTo>
                  <a:pt x="2797175" y="662940"/>
                  <a:pt x="2082800" y="791210"/>
                  <a:pt x="1854200" y="942340"/>
                </a:cubicBezTo>
                <a:cubicBezTo>
                  <a:pt x="1511935" y="1137920"/>
                  <a:pt x="1272540" y="1458595"/>
                  <a:pt x="1283970" y="1891030"/>
                </a:cubicBezTo>
                <a:cubicBezTo>
                  <a:pt x="1285240" y="1904365"/>
                  <a:pt x="1285240" y="1932305"/>
                  <a:pt x="1287145" y="1947545"/>
                </a:cubicBezTo>
                <a:lnTo>
                  <a:pt x="1290955" y="1947545"/>
                </a:lnTo>
                <a:cubicBezTo>
                  <a:pt x="1283335" y="1860550"/>
                  <a:pt x="1284605" y="1736725"/>
                  <a:pt x="1320165" y="1601470"/>
                </a:cubicBezTo>
                <a:cubicBezTo>
                  <a:pt x="1487805" y="975360"/>
                  <a:pt x="2159000" y="822325"/>
                  <a:pt x="2308860" y="741045"/>
                </a:cubicBezTo>
                <a:close/>
                <a:moveTo>
                  <a:pt x="3157855" y="1948180"/>
                </a:moveTo>
                <a:lnTo>
                  <a:pt x="3164840" y="1948180"/>
                </a:lnTo>
                <a:cubicBezTo>
                  <a:pt x="3150870" y="1920240"/>
                  <a:pt x="3145790" y="1891665"/>
                  <a:pt x="3148965" y="1864995"/>
                </a:cubicBezTo>
                <a:cubicBezTo>
                  <a:pt x="3162300" y="1750060"/>
                  <a:pt x="3377565" y="1731645"/>
                  <a:pt x="3463290" y="1729740"/>
                </a:cubicBezTo>
                <a:lnTo>
                  <a:pt x="3463290" y="1722120"/>
                </a:lnTo>
                <a:cubicBezTo>
                  <a:pt x="3398520" y="1722755"/>
                  <a:pt x="3283585" y="1733550"/>
                  <a:pt x="3201035" y="1779270"/>
                </a:cubicBezTo>
                <a:cubicBezTo>
                  <a:pt x="3138170" y="1816735"/>
                  <a:pt x="3125470" y="1889760"/>
                  <a:pt x="3157855" y="1948180"/>
                </a:cubicBezTo>
                <a:close/>
                <a:moveTo>
                  <a:pt x="1674495" y="1654175"/>
                </a:moveTo>
                <a:cubicBezTo>
                  <a:pt x="1689735" y="1514475"/>
                  <a:pt x="1738630" y="1386205"/>
                  <a:pt x="1819910" y="1272540"/>
                </a:cubicBezTo>
                <a:cubicBezTo>
                  <a:pt x="1921510" y="1130300"/>
                  <a:pt x="2073275" y="1010920"/>
                  <a:pt x="2272665" y="916940"/>
                </a:cubicBezTo>
                <a:cubicBezTo>
                  <a:pt x="2694940" y="716915"/>
                  <a:pt x="2974340" y="501015"/>
                  <a:pt x="3150870" y="236855"/>
                </a:cubicBezTo>
                <a:cubicBezTo>
                  <a:pt x="3200400" y="163195"/>
                  <a:pt x="3242945" y="84455"/>
                  <a:pt x="3278505" y="0"/>
                </a:cubicBezTo>
                <a:lnTo>
                  <a:pt x="3270885" y="0"/>
                </a:lnTo>
                <a:cubicBezTo>
                  <a:pt x="3235325" y="83185"/>
                  <a:pt x="3194050" y="160655"/>
                  <a:pt x="3145155" y="233045"/>
                </a:cubicBezTo>
                <a:cubicBezTo>
                  <a:pt x="2968625" y="495935"/>
                  <a:pt x="2690495" y="711200"/>
                  <a:pt x="2269490" y="910590"/>
                </a:cubicBezTo>
                <a:cubicBezTo>
                  <a:pt x="2069465" y="1004570"/>
                  <a:pt x="1915795" y="1125220"/>
                  <a:pt x="1814195" y="1268730"/>
                </a:cubicBezTo>
                <a:cubicBezTo>
                  <a:pt x="1732280" y="1383665"/>
                  <a:pt x="1683385" y="1513205"/>
                  <a:pt x="1668145" y="1654175"/>
                </a:cubicBezTo>
                <a:cubicBezTo>
                  <a:pt x="1655445" y="1767840"/>
                  <a:pt x="1667510" y="1871345"/>
                  <a:pt x="1684020" y="1948180"/>
                </a:cubicBezTo>
                <a:lnTo>
                  <a:pt x="1691640" y="1948180"/>
                </a:lnTo>
                <a:cubicBezTo>
                  <a:pt x="1674495" y="1871345"/>
                  <a:pt x="1661795" y="1768475"/>
                  <a:pt x="1674495" y="1654175"/>
                </a:cubicBezTo>
                <a:close/>
                <a:moveTo>
                  <a:pt x="3234690" y="1948180"/>
                </a:moveTo>
                <a:lnTo>
                  <a:pt x="3238500" y="1948180"/>
                </a:lnTo>
                <a:cubicBezTo>
                  <a:pt x="3252470" y="1883410"/>
                  <a:pt x="3350260" y="1873885"/>
                  <a:pt x="3408680" y="1871980"/>
                </a:cubicBezTo>
                <a:cubicBezTo>
                  <a:pt x="3427095" y="1871980"/>
                  <a:pt x="3445510" y="1872615"/>
                  <a:pt x="3463925" y="1874520"/>
                </a:cubicBezTo>
                <a:lnTo>
                  <a:pt x="3463925" y="1870710"/>
                </a:lnTo>
                <a:cubicBezTo>
                  <a:pt x="3383280" y="1862455"/>
                  <a:pt x="3248025" y="1872615"/>
                  <a:pt x="3234690" y="1948180"/>
                </a:cubicBezTo>
                <a:close/>
                <a:moveTo>
                  <a:pt x="2327275" y="1084580"/>
                </a:moveTo>
                <a:cubicBezTo>
                  <a:pt x="2418715" y="1014095"/>
                  <a:pt x="2551430" y="943610"/>
                  <a:pt x="2642870" y="881380"/>
                </a:cubicBezTo>
                <a:cubicBezTo>
                  <a:pt x="2943860" y="686435"/>
                  <a:pt x="3207385" y="466725"/>
                  <a:pt x="3366135" y="136525"/>
                </a:cubicBezTo>
                <a:cubicBezTo>
                  <a:pt x="3387090" y="92710"/>
                  <a:pt x="3406775" y="47625"/>
                  <a:pt x="3424555" y="0"/>
                </a:cubicBezTo>
                <a:lnTo>
                  <a:pt x="3421380" y="0"/>
                </a:lnTo>
                <a:cubicBezTo>
                  <a:pt x="3363595" y="139700"/>
                  <a:pt x="3313430" y="241935"/>
                  <a:pt x="3231515" y="354330"/>
                </a:cubicBezTo>
                <a:cubicBezTo>
                  <a:pt x="2921000" y="781685"/>
                  <a:pt x="2419985" y="979170"/>
                  <a:pt x="2270760" y="1127125"/>
                </a:cubicBezTo>
                <a:cubicBezTo>
                  <a:pt x="2017395" y="1350010"/>
                  <a:pt x="1978660" y="1672590"/>
                  <a:pt x="2089785" y="1948180"/>
                </a:cubicBezTo>
                <a:lnTo>
                  <a:pt x="2092325" y="1948180"/>
                </a:lnTo>
                <a:cubicBezTo>
                  <a:pt x="2087880" y="1934210"/>
                  <a:pt x="2078990" y="1915795"/>
                  <a:pt x="2076450" y="1904365"/>
                </a:cubicBezTo>
                <a:cubicBezTo>
                  <a:pt x="1978660" y="1590675"/>
                  <a:pt x="2051050" y="1298575"/>
                  <a:pt x="2327275" y="1084580"/>
                </a:cubicBezTo>
                <a:close/>
                <a:moveTo>
                  <a:pt x="1792605" y="1671955"/>
                </a:moveTo>
                <a:cubicBezTo>
                  <a:pt x="1808480" y="1379855"/>
                  <a:pt x="1968500" y="1165860"/>
                  <a:pt x="2209800" y="1012825"/>
                </a:cubicBezTo>
                <a:cubicBezTo>
                  <a:pt x="2237740" y="995045"/>
                  <a:pt x="2266950" y="977900"/>
                  <a:pt x="2298065" y="961390"/>
                </a:cubicBezTo>
                <a:cubicBezTo>
                  <a:pt x="2527935" y="845185"/>
                  <a:pt x="2729230" y="721360"/>
                  <a:pt x="2878455" y="596900"/>
                </a:cubicBezTo>
                <a:cubicBezTo>
                  <a:pt x="3065145" y="441960"/>
                  <a:pt x="3227705" y="247650"/>
                  <a:pt x="3322955" y="635"/>
                </a:cubicBezTo>
                <a:lnTo>
                  <a:pt x="3320415" y="635"/>
                </a:lnTo>
                <a:cubicBezTo>
                  <a:pt x="3312795" y="18415"/>
                  <a:pt x="3305810" y="35560"/>
                  <a:pt x="3298190" y="52705"/>
                </a:cubicBezTo>
                <a:cubicBezTo>
                  <a:pt x="3018155" y="677545"/>
                  <a:pt x="2368550" y="890270"/>
                  <a:pt x="2169160" y="1035685"/>
                </a:cubicBezTo>
                <a:cubicBezTo>
                  <a:pt x="1931035" y="1199515"/>
                  <a:pt x="1776095" y="1435100"/>
                  <a:pt x="1789430" y="1753870"/>
                </a:cubicBezTo>
                <a:cubicBezTo>
                  <a:pt x="1792605" y="1828165"/>
                  <a:pt x="1805305" y="1894205"/>
                  <a:pt x="1819275" y="1948180"/>
                </a:cubicBezTo>
                <a:lnTo>
                  <a:pt x="1822450" y="1948180"/>
                </a:lnTo>
                <a:cubicBezTo>
                  <a:pt x="1805940" y="1875790"/>
                  <a:pt x="1786255" y="1778635"/>
                  <a:pt x="1792605" y="1671955"/>
                </a:cubicBezTo>
                <a:close/>
                <a:moveTo>
                  <a:pt x="2221865" y="1081405"/>
                </a:moveTo>
                <a:cubicBezTo>
                  <a:pt x="2267585" y="1045845"/>
                  <a:pt x="2317750" y="1012825"/>
                  <a:pt x="2373630" y="981710"/>
                </a:cubicBezTo>
                <a:cubicBezTo>
                  <a:pt x="2930525" y="671830"/>
                  <a:pt x="3201670" y="422910"/>
                  <a:pt x="3371850" y="4445"/>
                </a:cubicBezTo>
                <a:cubicBezTo>
                  <a:pt x="3372485" y="2540"/>
                  <a:pt x="3373120" y="1270"/>
                  <a:pt x="3373755" y="0"/>
                </a:cubicBezTo>
                <a:lnTo>
                  <a:pt x="3369310" y="0"/>
                </a:lnTo>
                <a:cubicBezTo>
                  <a:pt x="3368675" y="1270"/>
                  <a:pt x="3368040" y="3175"/>
                  <a:pt x="3367405" y="4445"/>
                </a:cubicBezTo>
                <a:cubicBezTo>
                  <a:pt x="3084830" y="725170"/>
                  <a:pt x="2369185" y="915035"/>
                  <a:pt x="2157095" y="1131570"/>
                </a:cubicBezTo>
                <a:cubicBezTo>
                  <a:pt x="1911350" y="1354455"/>
                  <a:pt x="1860550" y="1665605"/>
                  <a:pt x="1953895" y="1948180"/>
                </a:cubicBezTo>
                <a:lnTo>
                  <a:pt x="1956435" y="1948180"/>
                </a:lnTo>
                <a:cubicBezTo>
                  <a:pt x="1951990" y="1934210"/>
                  <a:pt x="1947545" y="1918970"/>
                  <a:pt x="1943735" y="1903095"/>
                </a:cubicBezTo>
                <a:cubicBezTo>
                  <a:pt x="1861820" y="1584325"/>
                  <a:pt x="1948815" y="1292860"/>
                  <a:pt x="2221865" y="108140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  <a:alpha val="15080"/>
                </a:srgbClr>
              </a:gs>
              <a:gs pos="100000">
                <a:srgbClr val="000000">
                  <a:alpha val="30980"/>
                  <a:alpha val="150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-1631526" y="3519949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6724812" y="-1869092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8"/>
          <p:cNvCxnSpPr/>
          <p:nvPr/>
        </p:nvCxnSpPr>
        <p:spPr>
          <a:xfrm>
            <a:off x="-6" y="1260950"/>
            <a:ext cx="84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diamond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only curves">
  <p:cSld name="BLANK_2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/>
          <p:nvPr/>
        </p:nvSpPr>
        <p:spPr>
          <a:xfrm>
            <a:off x="-25" y="0"/>
            <a:ext cx="9144762" cy="5144869"/>
          </a:xfrm>
          <a:custGeom>
            <a:avLst/>
            <a:gdLst/>
            <a:ahLst/>
            <a:cxnLst/>
            <a:rect l="l" t="t" r="r" b="b"/>
            <a:pathLst>
              <a:path w="3463925" h="1948814" extrusionOk="0">
                <a:moveTo>
                  <a:pt x="1413510" y="17145"/>
                </a:moveTo>
                <a:cubicBezTo>
                  <a:pt x="1419225" y="11430"/>
                  <a:pt x="1425575" y="5715"/>
                  <a:pt x="1431925" y="0"/>
                </a:cubicBezTo>
                <a:lnTo>
                  <a:pt x="1427480" y="0"/>
                </a:lnTo>
                <a:cubicBezTo>
                  <a:pt x="1343660" y="73025"/>
                  <a:pt x="1261110" y="173355"/>
                  <a:pt x="1177925" y="281305"/>
                </a:cubicBezTo>
                <a:cubicBezTo>
                  <a:pt x="758190" y="851535"/>
                  <a:pt x="725805" y="1256030"/>
                  <a:pt x="667385" y="1413510"/>
                </a:cubicBezTo>
                <a:cubicBezTo>
                  <a:pt x="607060" y="1603375"/>
                  <a:pt x="505460" y="1791335"/>
                  <a:pt x="392430" y="1948180"/>
                </a:cubicBezTo>
                <a:lnTo>
                  <a:pt x="394970" y="1948180"/>
                </a:lnTo>
                <a:cubicBezTo>
                  <a:pt x="405130" y="1938655"/>
                  <a:pt x="411480" y="1922780"/>
                  <a:pt x="421005" y="1911985"/>
                </a:cubicBezTo>
                <a:cubicBezTo>
                  <a:pt x="703580" y="1497330"/>
                  <a:pt x="688975" y="1271905"/>
                  <a:pt x="785495" y="1014095"/>
                </a:cubicBezTo>
                <a:cubicBezTo>
                  <a:pt x="916305" y="648335"/>
                  <a:pt x="1150620" y="271145"/>
                  <a:pt x="1413510" y="17145"/>
                </a:cubicBezTo>
                <a:close/>
                <a:moveTo>
                  <a:pt x="1920875" y="1196975"/>
                </a:moveTo>
                <a:cubicBezTo>
                  <a:pt x="2319655" y="975995"/>
                  <a:pt x="2611120" y="624840"/>
                  <a:pt x="2814955" y="190500"/>
                </a:cubicBezTo>
                <a:cubicBezTo>
                  <a:pt x="2827655" y="167005"/>
                  <a:pt x="2880360" y="45085"/>
                  <a:pt x="2897505" y="0"/>
                </a:cubicBezTo>
                <a:lnTo>
                  <a:pt x="2894330" y="0"/>
                </a:lnTo>
                <a:cubicBezTo>
                  <a:pt x="2717165" y="443865"/>
                  <a:pt x="2457450" y="840105"/>
                  <a:pt x="2059305" y="1108075"/>
                </a:cubicBezTo>
                <a:cubicBezTo>
                  <a:pt x="2020570" y="1134110"/>
                  <a:pt x="1981200" y="1158875"/>
                  <a:pt x="1940560" y="1181735"/>
                </a:cubicBezTo>
                <a:cubicBezTo>
                  <a:pt x="1545590" y="1394460"/>
                  <a:pt x="1271905" y="1689100"/>
                  <a:pt x="1103630" y="1944370"/>
                </a:cubicBezTo>
                <a:cubicBezTo>
                  <a:pt x="1102360" y="1945640"/>
                  <a:pt x="1101725" y="1946910"/>
                  <a:pt x="1101725" y="1947545"/>
                </a:cubicBezTo>
                <a:lnTo>
                  <a:pt x="1105535" y="1947545"/>
                </a:lnTo>
                <a:cubicBezTo>
                  <a:pt x="1106170" y="1946910"/>
                  <a:pt x="1106805" y="1945640"/>
                  <a:pt x="1107440" y="1944370"/>
                </a:cubicBezTo>
                <a:cubicBezTo>
                  <a:pt x="1276985" y="1691005"/>
                  <a:pt x="1529080" y="1414780"/>
                  <a:pt x="1920875" y="1196975"/>
                </a:cubicBezTo>
                <a:close/>
                <a:moveTo>
                  <a:pt x="1291590" y="6350"/>
                </a:moveTo>
                <a:cubicBezTo>
                  <a:pt x="1293495" y="3810"/>
                  <a:pt x="1295400" y="1905"/>
                  <a:pt x="1297305" y="0"/>
                </a:cubicBezTo>
                <a:lnTo>
                  <a:pt x="1287780" y="0"/>
                </a:lnTo>
                <a:cubicBezTo>
                  <a:pt x="1233805" y="55245"/>
                  <a:pt x="1109345" y="224155"/>
                  <a:pt x="1100455" y="238760"/>
                </a:cubicBezTo>
                <a:cubicBezTo>
                  <a:pt x="944880" y="461010"/>
                  <a:pt x="805180" y="720090"/>
                  <a:pt x="711835" y="982980"/>
                </a:cubicBezTo>
                <a:cubicBezTo>
                  <a:pt x="678180" y="1072515"/>
                  <a:pt x="664210" y="1144270"/>
                  <a:pt x="621665" y="1276985"/>
                </a:cubicBezTo>
                <a:cubicBezTo>
                  <a:pt x="513715" y="1597660"/>
                  <a:pt x="344170" y="1816100"/>
                  <a:pt x="239395" y="1930400"/>
                </a:cubicBezTo>
                <a:cubicBezTo>
                  <a:pt x="234950" y="1936750"/>
                  <a:pt x="229235" y="1940560"/>
                  <a:pt x="222885" y="1947545"/>
                </a:cubicBezTo>
                <a:lnTo>
                  <a:pt x="232410" y="1947545"/>
                </a:lnTo>
                <a:cubicBezTo>
                  <a:pt x="618490" y="1522730"/>
                  <a:pt x="638175" y="1179830"/>
                  <a:pt x="735965" y="935990"/>
                </a:cubicBezTo>
                <a:cubicBezTo>
                  <a:pt x="862965" y="599440"/>
                  <a:pt x="1068705" y="256540"/>
                  <a:pt x="1291590" y="6350"/>
                </a:cubicBezTo>
                <a:close/>
                <a:moveTo>
                  <a:pt x="1994535" y="0"/>
                </a:moveTo>
                <a:lnTo>
                  <a:pt x="1985645" y="0"/>
                </a:lnTo>
                <a:cubicBezTo>
                  <a:pt x="1681480" y="373380"/>
                  <a:pt x="1433195" y="822960"/>
                  <a:pt x="1155700" y="1283970"/>
                </a:cubicBezTo>
                <a:cubicBezTo>
                  <a:pt x="1024890" y="1506855"/>
                  <a:pt x="880110" y="1731010"/>
                  <a:pt x="740410" y="1928495"/>
                </a:cubicBezTo>
                <a:cubicBezTo>
                  <a:pt x="734060" y="1938020"/>
                  <a:pt x="730885" y="1941830"/>
                  <a:pt x="726440" y="1948180"/>
                </a:cubicBezTo>
                <a:lnTo>
                  <a:pt x="731520" y="1948180"/>
                </a:lnTo>
                <a:cubicBezTo>
                  <a:pt x="1170940" y="1356360"/>
                  <a:pt x="1524635" y="580390"/>
                  <a:pt x="1979930" y="17145"/>
                </a:cubicBezTo>
                <a:cubicBezTo>
                  <a:pt x="1984375" y="10795"/>
                  <a:pt x="1989455" y="5715"/>
                  <a:pt x="1994535" y="0"/>
                </a:cubicBezTo>
                <a:close/>
                <a:moveTo>
                  <a:pt x="1257935" y="324485"/>
                </a:moveTo>
                <a:cubicBezTo>
                  <a:pt x="1363980" y="191770"/>
                  <a:pt x="1476375" y="80010"/>
                  <a:pt x="1580515" y="0"/>
                </a:cubicBezTo>
                <a:lnTo>
                  <a:pt x="1574800" y="0"/>
                </a:lnTo>
                <a:cubicBezTo>
                  <a:pt x="1471295" y="79375"/>
                  <a:pt x="1360170" y="190500"/>
                  <a:pt x="1256030" y="321945"/>
                </a:cubicBezTo>
                <a:cubicBezTo>
                  <a:pt x="1015365" y="624840"/>
                  <a:pt x="842010" y="987425"/>
                  <a:pt x="768985" y="1343660"/>
                </a:cubicBezTo>
                <a:cubicBezTo>
                  <a:pt x="730885" y="1528445"/>
                  <a:pt x="666115" y="1706245"/>
                  <a:pt x="576580" y="1872615"/>
                </a:cubicBezTo>
                <a:cubicBezTo>
                  <a:pt x="562610" y="1898015"/>
                  <a:pt x="548640" y="1922780"/>
                  <a:pt x="533400" y="1947545"/>
                </a:cubicBezTo>
                <a:lnTo>
                  <a:pt x="537210" y="1947545"/>
                </a:lnTo>
                <a:cubicBezTo>
                  <a:pt x="551815" y="1923415"/>
                  <a:pt x="565785" y="1899285"/>
                  <a:pt x="579120" y="1874520"/>
                </a:cubicBezTo>
                <a:cubicBezTo>
                  <a:pt x="669290" y="1708150"/>
                  <a:pt x="734060" y="1529715"/>
                  <a:pt x="772160" y="1344295"/>
                </a:cubicBezTo>
                <a:cubicBezTo>
                  <a:pt x="844550" y="989330"/>
                  <a:pt x="1017270" y="626745"/>
                  <a:pt x="1257935" y="324485"/>
                </a:cubicBezTo>
                <a:close/>
                <a:moveTo>
                  <a:pt x="1598930" y="307975"/>
                </a:moveTo>
                <a:cubicBezTo>
                  <a:pt x="1688465" y="182880"/>
                  <a:pt x="1772920" y="79375"/>
                  <a:pt x="1850390" y="635"/>
                </a:cubicBezTo>
                <a:lnTo>
                  <a:pt x="1845310" y="635"/>
                </a:lnTo>
                <a:cubicBezTo>
                  <a:pt x="1769745" y="78740"/>
                  <a:pt x="1685925" y="180975"/>
                  <a:pt x="1596390" y="306070"/>
                </a:cubicBezTo>
                <a:cubicBezTo>
                  <a:pt x="1393190" y="589280"/>
                  <a:pt x="1184910" y="955675"/>
                  <a:pt x="1024255" y="1311275"/>
                </a:cubicBezTo>
                <a:cubicBezTo>
                  <a:pt x="908685" y="1568450"/>
                  <a:pt x="778510" y="1783715"/>
                  <a:pt x="665480" y="1948815"/>
                </a:cubicBezTo>
                <a:lnTo>
                  <a:pt x="669290" y="1948815"/>
                </a:lnTo>
                <a:cubicBezTo>
                  <a:pt x="782320" y="1783715"/>
                  <a:pt x="911225" y="1569085"/>
                  <a:pt x="1026795" y="1313180"/>
                </a:cubicBezTo>
                <a:cubicBezTo>
                  <a:pt x="1187450" y="956945"/>
                  <a:pt x="1395730" y="590550"/>
                  <a:pt x="1598930" y="307975"/>
                </a:cubicBezTo>
                <a:close/>
                <a:moveTo>
                  <a:pt x="2136140" y="0"/>
                </a:moveTo>
                <a:lnTo>
                  <a:pt x="2132965" y="0"/>
                </a:lnTo>
                <a:cubicBezTo>
                  <a:pt x="2118995" y="18415"/>
                  <a:pt x="2105660" y="37465"/>
                  <a:pt x="2091055" y="57785"/>
                </a:cubicBezTo>
                <a:cubicBezTo>
                  <a:pt x="2032000" y="141605"/>
                  <a:pt x="1967865" y="239395"/>
                  <a:pt x="1898650" y="347345"/>
                </a:cubicBezTo>
                <a:cubicBezTo>
                  <a:pt x="1722120" y="623570"/>
                  <a:pt x="1591945" y="835025"/>
                  <a:pt x="1414145" y="1089660"/>
                </a:cubicBezTo>
                <a:cubicBezTo>
                  <a:pt x="1203325" y="1386840"/>
                  <a:pt x="983615" y="1673860"/>
                  <a:pt x="793115" y="1947545"/>
                </a:cubicBezTo>
                <a:lnTo>
                  <a:pt x="793115" y="1947545"/>
                </a:lnTo>
                <a:cubicBezTo>
                  <a:pt x="956945" y="1732280"/>
                  <a:pt x="1104265" y="1514475"/>
                  <a:pt x="1282700" y="1278890"/>
                </a:cubicBezTo>
                <a:cubicBezTo>
                  <a:pt x="1608455" y="842645"/>
                  <a:pt x="1868170" y="374650"/>
                  <a:pt x="2136140" y="0"/>
                </a:cubicBezTo>
                <a:close/>
                <a:moveTo>
                  <a:pt x="1801495" y="1117600"/>
                </a:moveTo>
                <a:cubicBezTo>
                  <a:pt x="2167255" y="791210"/>
                  <a:pt x="2410460" y="352425"/>
                  <a:pt x="2586990" y="635"/>
                </a:cubicBezTo>
                <a:lnTo>
                  <a:pt x="2583815" y="635"/>
                </a:lnTo>
                <a:cubicBezTo>
                  <a:pt x="2582545" y="3175"/>
                  <a:pt x="2581910" y="5080"/>
                  <a:pt x="2580640" y="6985"/>
                </a:cubicBezTo>
                <a:cubicBezTo>
                  <a:pt x="2522855" y="120015"/>
                  <a:pt x="2452370" y="256540"/>
                  <a:pt x="2363470" y="406400"/>
                </a:cubicBezTo>
                <a:cubicBezTo>
                  <a:pt x="1903730" y="1162050"/>
                  <a:pt x="1669415" y="1159510"/>
                  <a:pt x="1307465" y="1546860"/>
                </a:cubicBezTo>
                <a:cubicBezTo>
                  <a:pt x="1191895" y="1668145"/>
                  <a:pt x="1069975" y="1812290"/>
                  <a:pt x="977900" y="1948815"/>
                </a:cubicBezTo>
                <a:lnTo>
                  <a:pt x="979170" y="1948815"/>
                </a:lnTo>
                <a:cubicBezTo>
                  <a:pt x="998220" y="1929765"/>
                  <a:pt x="1012190" y="1901190"/>
                  <a:pt x="1031240" y="1879600"/>
                </a:cubicBezTo>
                <a:cubicBezTo>
                  <a:pt x="1397635" y="1396365"/>
                  <a:pt x="1617345" y="1283335"/>
                  <a:pt x="1801495" y="1117600"/>
                </a:cubicBezTo>
                <a:close/>
                <a:moveTo>
                  <a:pt x="1793875" y="1215390"/>
                </a:moveTo>
                <a:cubicBezTo>
                  <a:pt x="2159635" y="979170"/>
                  <a:pt x="2433955" y="625475"/>
                  <a:pt x="2641600" y="213360"/>
                </a:cubicBezTo>
                <a:cubicBezTo>
                  <a:pt x="2654300" y="189230"/>
                  <a:pt x="2722245" y="50165"/>
                  <a:pt x="2743200" y="635"/>
                </a:cubicBezTo>
                <a:lnTo>
                  <a:pt x="2736215" y="635"/>
                </a:lnTo>
                <a:cubicBezTo>
                  <a:pt x="2528570" y="462915"/>
                  <a:pt x="2258695" y="888365"/>
                  <a:pt x="1835150" y="1179830"/>
                </a:cubicBezTo>
                <a:cubicBezTo>
                  <a:pt x="1460500" y="1417955"/>
                  <a:pt x="1215390" y="1689100"/>
                  <a:pt x="1036955" y="1948815"/>
                </a:cubicBezTo>
                <a:lnTo>
                  <a:pt x="1044575" y="1948815"/>
                </a:lnTo>
                <a:cubicBezTo>
                  <a:pt x="1049655" y="1941830"/>
                  <a:pt x="1053465" y="1936115"/>
                  <a:pt x="1059180" y="1927860"/>
                </a:cubicBezTo>
                <a:cubicBezTo>
                  <a:pt x="1226820" y="1690370"/>
                  <a:pt x="1459865" y="1431925"/>
                  <a:pt x="1793875" y="1215390"/>
                </a:cubicBezTo>
                <a:close/>
                <a:moveTo>
                  <a:pt x="1604645" y="1184275"/>
                </a:moveTo>
                <a:cubicBezTo>
                  <a:pt x="1973580" y="825500"/>
                  <a:pt x="2223135" y="372745"/>
                  <a:pt x="2435225" y="635"/>
                </a:cubicBezTo>
                <a:cubicBezTo>
                  <a:pt x="2435225" y="635"/>
                  <a:pt x="2435225" y="635"/>
                  <a:pt x="2435225" y="635"/>
                </a:cubicBezTo>
                <a:lnTo>
                  <a:pt x="2431415" y="635"/>
                </a:lnTo>
                <a:cubicBezTo>
                  <a:pt x="2160270" y="481330"/>
                  <a:pt x="1910080" y="904240"/>
                  <a:pt x="1536065" y="1244600"/>
                </a:cubicBezTo>
                <a:cubicBezTo>
                  <a:pt x="1283970" y="1476375"/>
                  <a:pt x="1062355" y="1734820"/>
                  <a:pt x="918845" y="1948815"/>
                </a:cubicBezTo>
                <a:lnTo>
                  <a:pt x="918845" y="1948815"/>
                </a:lnTo>
                <a:cubicBezTo>
                  <a:pt x="1144905" y="1640205"/>
                  <a:pt x="1324610" y="1439545"/>
                  <a:pt x="1604645" y="1184275"/>
                </a:cubicBezTo>
                <a:close/>
                <a:moveTo>
                  <a:pt x="2125980" y="254000"/>
                </a:moveTo>
                <a:cubicBezTo>
                  <a:pt x="2184400" y="158750"/>
                  <a:pt x="2237105" y="72390"/>
                  <a:pt x="2284730" y="0"/>
                </a:cubicBezTo>
                <a:lnTo>
                  <a:pt x="2280920" y="0"/>
                </a:lnTo>
                <a:cubicBezTo>
                  <a:pt x="2233295" y="72390"/>
                  <a:pt x="2181225" y="158115"/>
                  <a:pt x="2123440" y="252095"/>
                </a:cubicBezTo>
                <a:cubicBezTo>
                  <a:pt x="1936750" y="556895"/>
                  <a:pt x="1703705" y="936625"/>
                  <a:pt x="1407795" y="1260475"/>
                </a:cubicBezTo>
                <a:cubicBezTo>
                  <a:pt x="1191260" y="1497330"/>
                  <a:pt x="1006475" y="1737360"/>
                  <a:pt x="853440" y="1948180"/>
                </a:cubicBezTo>
                <a:lnTo>
                  <a:pt x="857885" y="1948180"/>
                </a:lnTo>
                <a:cubicBezTo>
                  <a:pt x="1010920" y="1737995"/>
                  <a:pt x="1195070" y="1499235"/>
                  <a:pt x="1410335" y="1263650"/>
                </a:cubicBezTo>
                <a:cubicBezTo>
                  <a:pt x="1706245" y="939165"/>
                  <a:pt x="1939290" y="559435"/>
                  <a:pt x="2125980" y="254000"/>
                </a:cubicBezTo>
                <a:close/>
                <a:moveTo>
                  <a:pt x="1708785" y="3810"/>
                </a:moveTo>
                <a:cubicBezTo>
                  <a:pt x="1710055" y="2540"/>
                  <a:pt x="1711325" y="1270"/>
                  <a:pt x="1712595" y="0"/>
                </a:cubicBezTo>
                <a:lnTo>
                  <a:pt x="1708150" y="0"/>
                </a:lnTo>
                <a:cubicBezTo>
                  <a:pt x="1397000" y="283845"/>
                  <a:pt x="1134745" y="717550"/>
                  <a:pt x="970280" y="1123950"/>
                </a:cubicBezTo>
                <a:cubicBezTo>
                  <a:pt x="934085" y="1212215"/>
                  <a:pt x="906145" y="1298575"/>
                  <a:pt x="876300" y="1388110"/>
                </a:cubicBezTo>
                <a:cubicBezTo>
                  <a:pt x="807720" y="1589405"/>
                  <a:pt x="705485" y="1778000"/>
                  <a:pt x="603250" y="1947545"/>
                </a:cubicBezTo>
                <a:lnTo>
                  <a:pt x="603250" y="1947545"/>
                </a:lnTo>
                <a:cubicBezTo>
                  <a:pt x="867410" y="1544955"/>
                  <a:pt x="878205" y="1326515"/>
                  <a:pt x="1018540" y="1017905"/>
                </a:cubicBezTo>
                <a:cubicBezTo>
                  <a:pt x="1181100" y="648970"/>
                  <a:pt x="1435100" y="252095"/>
                  <a:pt x="1708785" y="3810"/>
                </a:cubicBezTo>
                <a:close/>
                <a:moveTo>
                  <a:pt x="400685" y="0"/>
                </a:moveTo>
                <a:lnTo>
                  <a:pt x="397510" y="0"/>
                </a:lnTo>
                <a:cubicBezTo>
                  <a:pt x="395605" y="12065"/>
                  <a:pt x="393700" y="24765"/>
                  <a:pt x="391160" y="36830"/>
                </a:cubicBezTo>
                <a:cubicBezTo>
                  <a:pt x="384175" y="69215"/>
                  <a:pt x="374015" y="102870"/>
                  <a:pt x="360680" y="137795"/>
                </a:cubicBezTo>
                <a:cubicBezTo>
                  <a:pt x="314960" y="259080"/>
                  <a:pt x="239395" y="365125"/>
                  <a:pt x="158750" y="422910"/>
                </a:cubicBezTo>
                <a:cubicBezTo>
                  <a:pt x="114935" y="452755"/>
                  <a:pt x="41910" y="517525"/>
                  <a:pt x="635" y="558165"/>
                </a:cubicBezTo>
                <a:lnTo>
                  <a:pt x="635" y="562610"/>
                </a:lnTo>
                <a:cubicBezTo>
                  <a:pt x="102870" y="461645"/>
                  <a:pt x="164465" y="429260"/>
                  <a:pt x="214630" y="379095"/>
                </a:cubicBezTo>
                <a:cubicBezTo>
                  <a:pt x="305435" y="289560"/>
                  <a:pt x="384175" y="125730"/>
                  <a:pt x="400685" y="0"/>
                </a:cubicBezTo>
                <a:close/>
                <a:moveTo>
                  <a:pt x="516890" y="3175"/>
                </a:moveTo>
                <a:cubicBezTo>
                  <a:pt x="516890" y="1905"/>
                  <a:pt x="517525" y="635"/>
                  <a:pt x="517525" y="0"/>
                </a:cubicBezTo>
                <a:lnTo>
                  <a:pt x="514350" y="0"/>
                </a:lnTo>
                <a:cubicBezTo>
                  <a:pt x="514350" y="1270"/>
                  <a:pt x="514350" y="1905"/>
                  <a:pt x="513715" y="3175"/>
                </a:cubicBezTo>
                <a:cubicBezTo>
                  <a:pt x="476885" y="182880"/>
                  <a:pt x="352425" y="400685"/>
                  <a:pt x="235585" y="517525"/>
                </a:cubicBezTo>
                <a:cubicBezTo>
                  <a:pt x="147955" y="605155"/>
                  <a:pt x="78105" y="690880"/>
                  <a:pt x="635" y="775335"/>
                </a:cubicBezTo>
                <a:lnTo>
                  <a:pt x="635" y="780415"/>
                </a:lnTo>
                <a:cubicBezTo>
                  <a:pt x="67310" y="709295"/>
                  <a:pt x="132715" y="627380"/>
                  <a:pt x="204470" y="553720"/>
                </a:cubicBezTo>
                <a:cubicBezTo>
                  <a:pt x="344170" y="421005"/>
                  <a:pt x="474345" y="205105"/>
                  <a:pt x="516890" y="3175"/>
                </a:cubicBezTo>
                <a:close/>
                <a:moveTo>
                  <a:pt x="245110" y="146050"/>
                </a:moveTo>
                <a:cubicBezTo>
                  <a:pt x="266065" y="99060"/>
                  <a:pt x="280035" y="48260"/>
                  <a:pt x="285750" y="635"/>
                </a:cubicBezTo>
                <a:lnTo>
                  <a:pt x="282575" y="635"/>
                </a:lnTo>
                <a:cubicBezTo>
                  <a:pt x="276860" y="48260"/>
                  <a:pt x="263525" y="97790"/>
                  <a:pt x="242570" y="144780"/>
                </a:cubicBezTo>
                <a:cubicBezTo>
                  <a:pt x="202565" y="234315"/>
                  <a:pt x="144145" y="299720"/>
                  <a:pt x="77470" y="328930"/>
                </a:cubicBezTo>
                <a:cubicBezTo>
                  <a:pt x="48895" y="341630"/>
                  <a:pt x="23495" y="354965"/>
                  <a:pt x="0" y="368935"/>
                </a:cubicBezTo>
                <a:lnTo>
                  <a:pt x="0" y="372745"/>
                </a:lnTo>
                <a:cubicBezTo>
                  <a:pt x="23495" y="358775"/>
                  <a:pt x="49530" y="344805"/>
                  <a:pt x="78105" y="332105"/>
                </a:cubicBezTo>
                <a:cubicBezTo>
                  <a:pt x="146050" y="301625"/>
                  <a:pt x="205740" y="235585"/>
                  <a:pt x="245110" y="146050"/>
                </a:cubicBezTo>
                <a:close/>
                <a:moveTo>
                  <a:pt x="174625" y="0"/>
                </a:moveTo>
                <a:lnTo>
                  <a:pt x="168910" y="0"/>
                </a:lnTo>
                <a:cubicBezTo>
                  <a:pt x="156845" y="96520"/>
                  <a:pt x="102235" y="197485"/>
                  <a:pt x="13970" y="226060"/>
                </a:cubicBezTo>
                <a:cubicBezTo>
                  <a:pt x="10160" y="227965"/>
                  <a:pt x="5715" y="228600"/>
                  <a:pt x="635" y="229870"/>
                </a:cubicBezTo>
                <a:lnTo>
                  <a:pt x="635" y="237490"/>
                </a:lnTo>
                <a:cubicBezTo>
                  <a:pt x="97790" y="217805"/>
                  <a:pt x="169545" y="93980"/>
                  <a:pt x="174625" y="0"/>
                </a:cubicBezTo>
                <a:close/>
                <a:moveTo>
                  <a:pt x="62230" y="0"/>
                </a:moveTo>
                <a:lnTo>
                  <a:pt x="58420" y="0"/>
                </a:lnTo>
                <a:cubicBezTo>
                  <a:pt x="48260" y="43180"/>
                  <a:pt x="30480" y="81280"/>
                  <a:pt x="0" y="106680"/>
                </a:cubicBezTo>
                <a:lnTo>
                  <a:pt x="0" y="111125"/>
                </a:lnTo>
                <a:cubicBezTo>
                  <a:pt x="32385" y="85090"/>
                  <a:pt x="53975" y="42545"/>
                  <a:pt x="62230" y="0"/>
                </a:cubicBezTo>
                <a:close/>
                <a:moveTo>
                  <a:pt x="603885" y="1073150"/>
                </a:moveTo>
                <a:cubicBezTo>
                  <a:pt x="686435" y="803910"/>
                  <a:pt x="840105" y="486410"/>
                  <a:pt x="1026160" y="201295"/>
                </a:cubicBezTo>
                <a:cubicBezTo>
                  <a:pt x="1074420" y="127000"/>
                  <a:pt x="1122680" y="59055"/>
                  <a:pt x="1167765" y="0"/>
                </a:cubicBezTo>
                <a:lnTo>
                  <a:pt x="1163320" y="0"/>
                </a:lnTo>
                <a:cubicBezTo>
                  <a:pt x="1118870" y="58420"/>
                  <a:pt x="1071245" y="125095"/>
                  <a:pt x="1023620" y="198755"/>
                </a:cubicBezTo>
                <a:cubicBezTo>
                  <a:pt x="837565" y="483870"/>
                  <a:pt x="683895" y="802005"/>
                  <a:pt x="601345" y="1071880"/>
                </a:cubicBezTo>
                <a:cubicBezTo>
                  <a:pt x="537210" y="1281430"/>
                  <a:pt x="434975" y="1482090"/>
                  <a:pt x="306070" y="1652270"/>
                </a:cubicBezTo>
                <a:cubicBezTo>
                  <a:pt x="209550" y="1779905"/>
                  <a:pt x="100965" y="1885315"/>
                  <a:pt x="2540" y="1948180"/>
                </a:cubicBezTo>
                <a:lnTo>
                  <a:pt x="8890" y="1948180"/>
                </a:lnTo>
                <a:cubicBezTo>
                  <a:pt x="106045" y="1885315"/>
                  <a:pt x="213360" y="1780540"/>
                  <a:pt x="308610" y="1654810"/>
                </a:cubicBezTo>
                <a:cubicBezTo>
                  <a:pt x="437515" y="1483995"/>
                  <a:pt x="539750" y="1282700"/>
                  <a:pt x="603885" y="1073150"/>
                </a:cubicBezTo>
                <a:close/>
                <a:moveTo>
                  <a:pt x="206375" y="1377315"/>
                </a:moveTo>
                <a:cubicBezTo>
                  <a:pt x="423545" y="1107440"/>
                  <a:pt x="494665" y="864870"/>
                  <a:pt x="597535" y="654050"/>
                </a:cubicBezTo>
                <a:cubicBezTo>
                  <a:pt x="674370" y="478790"/>
                  <a:pt x="889635" y="86360"/>
                  <a:pt x="934720" y="0"/>
                </a:cubicBezTo>
                <a:lnTo>
                  <a:pt x="932815" y="0"/>
                </a:lnTo>
                <a:cubicBezTo>
                  <a:pt x="930275" y="4445"/>
                  <a:pt x="927100" y="10160"/>
                  <a:pt x="923290" y="17145"/>
                </a:cubicBezTo>
                <a:cubicBezTo>
                  <a:pt x="674370" y="462915"/>
                  <a:pt x="578485" y="688340"/>
                  <a:pt x="434975" y="1008380"/>
                </a:cubicBezTo>
                <a:cubicBezTo>
                  <a:pt x="334010" y="1214755"/>
                  <a:pt x="175260" y="1449705"/>
                  <a:pt x="635" y="1575435"/>
                </a:cubicBezTo>
                <a:lnTo>
                  <a:pt x="635" y="1579880"/>
                </a:lnTo>
                <a:cubicBezTo>
                  <a:pt x="66675" y="1532890"/>
                  <a:pt x="136525" y="1464310"/>
                  <a:pt x="206375" y="1377315"/>
                </a:cubicBezTo>
                <a:close/>
                <a:moveTo>
                  <a:pt x="497840" y="1109345"/>
                </a:moveTo>
                <a:cubicBezTo>
                  <a:pt x="515620" y="1069340"/>
                  <a:pt x="531495" y="1028700"/>
                  <a:pt x="546100" y="987425"/>
                </a:cubicBezTo>
                <a:cubicBezTo>
                  <a:pt x="646430" y="700405"/>
                  <a:pt x="849630" y="303530"/>
                  <a:pt x="1048385" y="0"/>
                </a:cubicBezTo>
                <a:lnTo>
                  <a:pt x="1044575" y="0"/>
                </a:lnTo>
                <a:cubicBezTo>
                  <a:pt x="1012825" y="48895"/>
                  <a:pt x="980440" y="100330"/>
                  <a:pt x="946150" y="156845"/>
                </a:cubicBezTo>
                <a:cubicBezTo>
                  <a:pt x="673100" y="619760"/>
                  <a:pt x="627380" y="776605"/>
                  <a:pt x="487045" y="1123950"/>
                </a:cubicBezTo>
                <a:cubicBezTo>
                  <a:pt x="384810" y="1356360"/>
                  <a:pt x="200660" y="1626870"/>
                  <a:pt x="0" y="1761490"/>
                </a:cubicBezTo>
                <a:lnTo>
                  <a:pt x="0" y="1765935"/>
                </a:lnTo>
                <a:cubicBezTo>
                  <a:pt x="208280" y="1626870"/>
                  <a:pt x="393700" y="1349375"/>
                  <a:pt x="497840" y="1109345"/>
                </a:cubicBezTo>
                <a:close/>
                <a:moveTo>
                  <a:pt x="436245" y="798195"/>
                </a:moveTo>
                <a:cubicBezTo>
                  <a:pt x="623570" y="421640"/>
                  <a:pt x="748030" y="169545"/>
                  <a:pt x="830580" y="0"/>
                </a:cubicBezTo>
                <a:lnTo>
                  <a:pt x="826770" y="0"/>
                </a:lnTo>
                <a:cubicBezTo>
                  <a:pt x="717550" y="224790"/>
                  <a:pt x="568960" y="525145"/>
                  <a:pt x="433705" y="796290"/>
                </a:cubicBezTo>
                <a:cubicBezTo>
                  <a:pt x="327660" y="1009650"/>
                  <a:pt x="201295" y="1194435"/>
                  <a:pt x="78740" y="1317625"/>
                </a:cubicBezTo>
                <a:cubicBezTo>
                  <a:pt x="52070" y="1344295"/>
                  <a:pt x="26035" y="1367790"/>
                  <a:pt x="635" y="1386840"/>
                </a:cubicBezTo>
                <a:lnTo>
                  <a:pt x="635" y="1391285"/>
                </a:lnTo>
                <a:cubicBezTo>
                  <a:pt x="26670" y="1371600"/>
                  <a:pt x="53340" y="1348105"/>
                  <a:pt x="80645" y="1320165"/>
                </a:cubicBezTo>
                <a:cubicBezTo>
                  <a:pt x="203200" y="1197610"/>
                  <a:pt x="329565" y="1011555"/>
                  <a:pt x="436245" y="798195"/>
                </a:cubicBezTo>
                <a:close/>
                <a:moveTo>
                  <a:pt x="263525" y="674370"/>
                </a:moveTo>
                <a:cubicBezTo>
                  <a:pt x="392430" y="514985"/>
                  <a:pt x="523240" y="264795"/>
                  <a:pt x="617220" y="635"/>
                </a:cubicBezTo>
                <a:lnTo>
                  <a:pt x="614680" y="635"/>
                </a:lnTo>
                <a:cubicBezTo>
                  <a:pt x="612775" y="6350"/>
                  <a:pt x="611505" y="12700"/>
                  <a:pt x="608965" y="17145"/>
                </a:cubicBezTo>
                <a:cubicBezTo>
                  <a:pt x="494030" y="314325"/>
                  <a:pt x="389255" y="514350"/>
                  <a:pt x="236855" y="704215"/>
                </a:cubicBezTo>
                <a:cubicBezTo>
                  <a:pt x="143510" y="829945"/>
                  <a:pt x="73025" y="915035"/>
                  <a:pt x="635" y="991235"/>
                </a:cubicBezTo>
                <a:lnTo>
                  <a:pt x="635" y="995680"/>
                </a:lnTo>
                <a:cubicBezTo>
                  <a:pt x="80645" y="919480"/>
                  <a:pt x="170815" y="795020"/>
                  <a:pt x="263525" y="674370"/>
                </a:cubicBezTo>
                <a:close/>
                <a:moveTo>
                  <a:pt x="727075" y="0"/>
                </a:moveTo>
                <a:lnTo>
                  <a:pt x="720090" y="0"/>
                </a:lnTo>
                <a:cubicBezTo>
                  <a:pt x="517525" y="471170"/>
                  <a:pt x="283845" y="921385"/>
                  <a:pt x="635" y="1192530"/>
                </a:cubicBezTo>
                <a:lnTo>
                  <a:pt x="635" y="1200785"/>
                </a:lnTo>
                <a:cubicBezTo>
                  <a:pt x="13335" y="1189990"/>
                  <a:pt x="26670" y="1177925"/>
                  <a:pt x="40005" y="1164590"/>
                </a:cubicBezTo>
                <a:cubicBezTo>
                  <a:pt x="309880" y="889000"/>
                  <a:pt x="542925" y="431165"/>
                  <a:pt x="727075" y="0"/>
                </a:cubicBezTo>
                <a:close/>
                <a:moveTo>
                  <a:pt x="2894330" y="1308735"/>
                </a:moveTo>
                <a:cubicBezTo>
                  <a:pt x="2820035" y="1350010"/>
                  <a:pt x="2733675" y="1386840"/>
                  <a:pt x="2660015" y="1428750"/>
                </a:cubicBezTo>
                <a:cubicBezTo>
                  <a:pt x="2443480" y="1551940"/>
                  <a:pt x="2284095" y="1712595"/>
                  <a:pt x="2189480" y="1929130"/>
                </a:cubicBezTo>
                <a:cubicBezTo>
                  <a:pt x="2186940" y="1936115"/>
                  <a:pt x="2183130" y="1942465"/>
                  <a:pt x="2181225" y="1948180"/>
                </a:cubicBezTo>
                <a:lnTo>
                  <a:pt x="2184400" y="1948180"/>
                </a:lnTo>
                <a:cubicBezTo>
                  <a:pt x="2216150" y="1877060"/>
                  <a:pt x="2252345" y="1807210"/>
                  <a:pt x="2299970" y="1743710"/>
                </a:cubicBezTo>
                <a:cubicBezTo>
                  <a:pt x="2520315" y="1452880"/>
                  <a:pt x="2752725" y="1401445"/>
                  <a:pt x="2964815" y="1273810"/>
                </a:cubicBezTo>
                <a:cubicBezTo>
                  <a:pt x="3159125" y="1159510"/>
                  <a:pt x="3324860" y="1028065"/>
                  <a:pt x="3463290" y="847725"/>
                </a:cubicBezTo>
                <a:lnTo>
                  <a:pt x="3463290" y="842645"/>
                </a:lnTo>
                <a:cubicBezTo>
                  <a:pt x="3460750" y="846455"/>
                  <a:pt x="3458210" y="849630"/>
                  <a:pt x="3457575" y="850265"/>
                </a:cubicBezTo>
                <a:cubicBezTo>
                  <a:pt x="3300730" y="1050290"/>
                  <a:pt x="3121025" y="1183640"/>
                  <a:pt x="2894330" y="1308735"/>
                </a:cubicBezTo>
                <a:close/>
                <a:moveTo>
                  <a:pt x="3194050" y="955675"/>
                </a:moveTo>
                <a:cubicBezTo>
                  <a:pt x="3044190" y="1083945"/>
                  <a:pt x="2855595" y="1193165"/>
                  <a:pt x="2631440" y="1281430"/>
                </a:cubicBezTo>
                <a:cubicBezTo>
                  <a:pt x="2399030" y="1372235"/>
                  <a:pt x="2209165" y="1498600"/>
                  <a:pt x="2067560" y="1656080"/>
                </a:cubicBezTo>
                <a:cubicBezTo>
                  <a:pt x="1988820" y="1743710"/>
                  <a:pt x="1924685" y="1841500"/>
                  <a:pt x="1876425" y="1947545"/>
                </a:cubicBezTo>
                <a:lnTo>
                  <a:pt x="1883410" y="1947545"/>
                </a:lnTo>
                <a:cubicBezTo>
                  <a:pt x="1931670" y="1843405"/>
                  <a:pt x="1994535" y="1747520"/>
                  <a:pt x="2072005" y="1661160"/>
                </a:cubicBezTo>
                <a:cubicBezTo>
                  <a:pt x="2386965" y="1323340"/>
                  <a:pt x="2643505" y="1318895"/>
                  <a:pt x="2943225" y="1139825"/>
                </a:cubicBezTo>
                <a:cubicBezTo>
                  <a:pt x="3143885" y="1024255"/>
                  <a:pt x="3329940" y="866775"/>
                  <a:pt x="3459480" y="660400"/>
                </a:cubicBezTo>
                <a:cubicBezTo>
                  <a:pt x="3460750" y="658495"/>
                  <a:pt x="3462020" y="656590"/>
                  <a:pt x="3463290" y="654685"/>
                </a:cubicBezTo>
                <a:lnTo>
                  <a:pt x="3463290" y="641350"/>
                </a:lnTo>
                <a:cubicBezTo>
                  <a:pt x="3392805" y="757555"/>
                  <a:pt x="3302635" y="862330"/>
                  <a:pt x="3194050" y="955675"/>
                </a:cubicBezTo>
                <a:close/>
                <a:moveTo>
                  <a:pt x="2715895" y="1346200"/>
                </a:moveTo>
                <a:cubicBezTo>
                  <a:pt x="2506980" y="1438275"/>
                  <a:pt x="2339975" y="1562100"/>
                  <a:pt x="2219960" y="1713865"/>
                </a:cubicBezTo>
                <a:cubicBezTo>
                  <a:pt x="2162810" y="1786255"/>
                  <a:pt x="2116455" y="1864360"/>
                  <a:pt x="2080260" y="1948180"/>
                </a:cubicBezTo>
                <a:lnTo>
                  <a:pt x="2083435" y="1948180"/>
                </a:lnTo>
                <a:cubicBezTo>
                  <a:pt x="2118995" y="1864995"/>
                  <a:pt x="2165350" y="1787525"/>
                  <a:pt x="2221865" y="1715770"/>
                </a:cubicBezTo>
                <a:cubicBezTo>
                  <a:pt x="2442845" y="1437005"/>
                  <a:pt x="2720975" y="1358265"/>
                  <a:pt x="2891790" y="1263650"/>
                </a:cubicBezTo>
                <a:cubicBezTo>
                  <a:pt x="3129280" y="1137285"/>
                  <a:pt x="3352165" y="954405"/>
                  <a:pt x="3462655" y="779145"/>
                </a:cubicBezTo>
                <a:lnTo>
                  <a:pt x="3462655" y="777875"/>
                </a:lnTo>
                <a:cubicBezTo>
                  <a:pt x="3298825" y="1009015"/>
                  <a:pt x="3053080" y="1195705"/>
                  <a:pt x="2715895" y="1346200"/>
                </a:cubicBezTo>
                <a:close/>
                <a:moveTo>
                  <a:pt x="2589530" y="1351915"/>
                </a:moveTo>
                <a:cubicBezTo>
                  <a:pt x="2318385" y="1482090"/>
                  <a:pt x="2115185" y="1664970"/>
                  <a:pt x="1991995" y="1920240"/>
                </a:cubicBezTo>
                <a:cubicBezTo>
                  <a:pt x="1988820" y="1927860"/>
                  <a:pt x="1981835" y="1940560"/>
                  <a:pt x="1979295" y="1947545"/>
                </a:cubicBezTo>
                <a:lnTo>
                  <a:pt x="1982470" y="1947545"/>
                </a:lnTo>
                <a:cubicBezTo>
                  <a:pt x="2026285" y="1854835"/>
                  <a:pt x="2077720" y="1766570"/>
                  <a:pt x="2146300" y="1687830"/>
                </a:cubicBezTo>
                <a:cubicBezTo>
                  <a:pt x="2407920" y="1386205"/>
                  <a:pt x="2667635" y="1337945"/>
                  <a:pt x="2880995" y="1220470"/>
                </a:cubicBezTo>
                <a:cubicBezTo>
                  <a:pt x="3113405" y="1095375"/>
                  <a:pt x="3306445" y="946150"/>
                  <a:pt x="3456940" y="726440"/>
                </a:cubicBezTo>
                <a:cubicBezTo>
                  <a:pt x="3458845" y="723265"/>
                  <a:pt x="3460750" y="720725"/>
                  <a:pt x="3462655" y="717550"/>
                </a:cubicBezTo>
                <a:lnTo>
                  <a:pt x="3462655" y="711200"/>
                </a:lnTo>
                <a:cubicBezTo>
                  <a:pt x="3257550" y="1020445"/>
                  <a:pt x="2964815" y="1195070"/>
                  <a:pt x="2589530" y="1351915"/>
                </a:cubicBezTo>
                <a:close/>
                <a:moveTo>
                  <a:pt x="2849245" y="1438275"/>
                </a:moveTo>
                <a:cubicBezTo>
                  <a:pt x="2675255" y="1532255"/>
                  <a:pt x="2541905" y="1652905"/>
                  <a:pt x="2453640" y="1796415"/>
                </a:cubicBezTo>
                <a:cubicBezTo>
                  <a:pt x="2423795" y="1844675"/>
                  <a:pt x="2399030" y="1894840"/>
                  <a:pt x="2379345" y="1948180"/>
                </a:cubicBezTo>
                <a:lnTo>
                  <a:pt x="2386330" y="1948180"/>
                </a:lnTo>
                <a:cubicBezTo>
                  <a:pt x="2406015" y="1896745"/>
                  <a:pt x="2430145" y="1847215"/>
                  <a:pt x="2458720" y="1800860"/>
                </a:cubicBezTo>
                <a:cubicBezTo>
                  <a:pt x="2546985" y="1657985"/>
                  <a:pt x="2679065" y="1538605"/>
                  <a:pt x="2851785" y="1445260"/>
                </a:cubicBezTo>
                <a:cubicBezTo>
                  <a:pt x="3115310" y="1301750"/>
                  <a:pt x="3314700" y="1149350"/>
                  <a:pt x="3463290" y="977265"/>
                </a:cubicBezTo>
                <a:lnTo>
                  <a:pt x="3463290" y="967105"/>
                </a:lnTo>
                <a:cubicBezTo>
                  <a:pt x="3314700" y="1139825"/>
                  <a:pt x="3114675" y="1293495"/>
                  <a:pt x="2849245" y="1438275"/>
                </a:cubicBezTo>
                <a:close/>
                <a:moveTo>
                  <a:pt x="2911475" y="1351280"/>
                </a:moveTo>
                <a:cubicBezTo>
                  <a:pt x="2842895" y="1390650"/>
                  <a:pt x="2765425" y="1425575"/>
                  <a:pt x="2700020" y="1466215"/>
                </a:cubicBezTo>
                <a:cubicBezTo>
                  <a:pt x="2503805" y="1587500"/>
                  <a:pt x="2362200" y="1743075"/>
                  <a:pt x="2280920" y="1947545"/>
                </a:cubicBezTo>
                <a:lnTo>
                  <a:pt x="2284730" y="1947545"/>
                </a:lnTo>
                <a:cubicBezTo>
                  <a:pt x="2288540" y="1940560"/>
                  <a:pt x="2291080" y="1928495"/>
                  <a:pt x="2294255" y="1923415"/>
                </a:cubicBezTo>
                <a:cubicBezTo>
                  <a:pt x="2395220" y="1692910"/>
                  <a:pt x="2565400" y="1534160"/>
                  <a:pt x="2804795" y="1411605"/>
                </a:cubicBezTo>
                <a:cubicBezTo>
                  <a:pt x="3068320" y="1278255"/>
                  <a:pt x="3319780" y="1098550"/>
                  <a:pt x="3462655" y="908050"/>
                </a:cubicBezTo>
                <a:lnTo>
                  <a:pt x="3462655" y="905510"/>
                </a:lnTo>
                <a:cubicBezTo>
                  <a:pt x="3451225" y="918210"/>
                  <a:pt x="3438525" y="937260"/>
                  <a:pt x="3425825" y="949960"/>
                </a:cubicBezTo>
                <a:cubicBezTo>
                  <a:pt x="3274060" y="1120140"/>
                  <a:pt x="3119120" y="1233170"/>
                  <a:pt x="2911475" y="1351280"/>
                </a:cubicBezTo>
                <a:close/>
                <a:moveTo>
                  <a:pt x="2830830" y="1511935"/>
                </a:moveTo>
                <a:cubicBezTo>
                  <a:pt x="2671445" y="1620520"/>
                  <a:pt x="2561590" y="1746250"/>
                  <a:pt x="2493010" y="1912620"/>
                </a:cubicBezTo>
                <a:cubicBezTo>
                  <a:pt x="2490470" y="1920875"/>
                  <a:pt x="2481580" y="1939290"/>
                  <a:pt x="2479675" y="1947545"/>
                </a:cubicBezTo>
                <a:lnTo>
                  <a:pt x="2482850" y="1947545"/>
                </a:lnTo>
                <a:cubicBezTo>
                  <a:pt x="2559050" y="1744980"/>
                  <a:pt x="2692400" y="1594485"/>
                  <a:pt x="2898140" y="1473835"/>
                </a:cubicBezTo>
                <a:cubicBezTo>
                  <a:pt x="3140075" y="1329055"/>
                  <a:pt x="3329305" y="1191895"/>
                  <a:pt x="3463290" y="1033145"/>
                </a:cubicBezTo>
                <a:lnTo>
                  <a:pt x="3463290" y="1032510"/>
                </a:lnTo>
                <a:cubicBezTo>
                  <a:pt x="3272790" y="1235075"/>
                  <a:pt x="3114675" y="1339215"/>
                  <a:pt x="2830830" y="1511935"/>
                </a:cubicBezTo>
                <a:close/>
                <a:moveTo>
                  <a:pt x="3092450" y="842010"/>
                </a:moveTo>
                <a:cubicBezTo>
                  <a:pt x="2734310" y="1120775"/>
                  <a:pt x="2454275" y="1137920"/>
                  <a:pt x="2193925" y="1266825"/>
                </a:cubicBezTo>
                <a:cubicBezTo>
                  <a:pt x="1924685" y="1395730"/>
                  <a:pt x="1703070" y="1570990"/>
                  <a:pt x="1538605" y="1824355"/>
                </a:cubicBezTo>
                <a:cubicBezTo>
                  <a:pt x="1527810" y="1837690"/>
                  <a:pt x="1477645" y="1927225"/>
                  <a:pt x="1468120" y="1948180"/>
                </a:cubicBezTo>
                <a:lnTo>
                  <a:pt x="1470025" y="1948180"/>
                </a:lnTo>
                <a:cubicBezTo>
                  <a:pt x="1471295" y="1946275"/>
                  <a:pt x="1473200" y="1943100"/>
                  <a:pt x="1475740" y="1939290"/>
                </a:cubicBezTo>
                <a:cubicBezTo>
                  <a:pt x="1830705" y="1267460"/>
                  <a:pt x="2517140" y="1172845"/>
                  <a:pt x="2701290" y="1076960"/>
                </a:cubicBezTo>
                <a:cubicBezTo>
                  <a:pt x="3022600" y="937895"/>
                  <a:pt x="3309620" y="717550"/>
                  <a:pt x="3452495" y="387985"/>
                </a:cubicBezTo>
                <a:cubicBezTo>
                  <a:pt x="3455670" y="379730"/>
                  <a:pt x="3459480" y="371475"/>
                  <a:pt x="3463290" y="363220"/>
                </a:cubicBezTo>
                <a:lnTo>
                  <a:pt x="3463290" y="353060"/>
                </a:lnTo>
                <a:cubicBezTo>
                  <a:pt x="3387725" y="542925"/>
                  <a:pt x="3261995" y="706755"/>
                  <a:pt x="3092450" y="842010"/>
                </a:cubicBezTo>
                <a:close/>
                <a:moveTo>
                  <a:pt x="3092450" y="789305"/>
                </a:moveTo>
                <a:cubicBezTo>
                  <a:pt x="2860675" y="978535"/>
                  <a:pt x="2627630" y="1064895"/>
                  <a:pt x="2321560" y="1160780"/>
                </a:cubicBezTo>
                <a:cubicBezTo>
                  <a:pt x="2162810" y="1216660"/>
                  <a:pt x="2019935" y="1286510"/>
                  <a:pt x="1892300" y="1369060"/>
                </a:cubicBezTo>
                <a:cubicBezTo>
                  <a:pt x="1678305" y="1506855"/>
                  <a:pt x="1488440" y="1701800"/>
                  <a:pt x="1364615" y="1938020"/>
                </a:cubicBezTo>
                <a:cubicBezTo>
                  <a:pt x="1360170" y="1944370"/>
                  <a:pt x="1360170" y="1945640"/>
                  <a:pt x="1359535" y="1948180"/>
                </a:cubicBezTo>
                <a:lnTo>
                  <a:pt x="1367155" y="1948180"/>
                </a:lnTo>
                <a:cubicBezTo>
                  <a:pt x="1367790" y="1947545"/>
                  <a:pt x="1367790" y="1946910"/>
                  <a:pt x="1368425" y="1945640"/>
                </a:cubicBezTo>
                <a:cubicBezTo>
                  <a:pt x="1590675" y="1526540"/>
                  <a:pt x="1970405" y="1271905"/>
                  <a:pt x="2434590" y="1131570"/>
                </a:cubicBezTo>
                <a:cubicBezTo>
                  <a:pt x="2557780" y="1094105"/>
                  <a:pt x="2668905" y="1050925"/>
                  <a:pt x="2772410" y="1000760"/>
                </a:cubicBezTo>
                <a:cubicBezTo>
                  <a:pt x="3077845" y="853440"/>
                  <a:pt x="3347085" y="617220"/>
                  <a:pt x="3462020" y="280670"/>
                </a:cubicBezTo>
                <a:cubicBezTo>
                  <a:pt x="3462655" y="279400"/>
                  <a:pt x="3463290" y="278130"/>
                  <a:pt x="3463290" y="276860"/>
                </a:cubicBezTo>
                <a:lnTo>
                  <a:pt x="3463290" y="255905"/>
                </a:lnTo>
                <a:cubicBezTo>
                  <a:pt x="3397885" y="462280"/>
                  <a:pt x="3269615" y="643890"/>
                  <a:pt x="3092450" y="789305"/>
                </a:cubicBezTo>
                <a:close/>
                <a:moveTo>
                  <a:pt x="2452370" y="1257935"/>
                </a:moveTo>
                <a:cubicBezTo>
                  <a:pt x="2113915" y="1397000"/>
                  <a:pt x="1852295" y="1606550"/>
                  <a:pt x="1689735" y="1915160"/>
                </a:cubicBezTo>
                <a:cubicBezTo>
                  <a:pt x="1685290" y="1925320"/>
                  <a:pt x="1675765" y="1940560"/>
                  <a:pt x="1672590" y="1948180"/>
                </a:cubicBezTo>
                <a:lnTo>
                  <a:pt x="1675765" y="1948180"/>
                </a:lnTo>
                <a:cubicBezTo>
                  <a:pt x="1742440" y="1818640"/>
                  <a:pt x="1816735" y="1708785"/>
                  <a:pt x="1920875" y="1605280"/>
                </a:cubicBezTo>
                <a:cubicBezTo>
                  <a:pt x="2224405" y="1299210"/>
                  <a:pt x="2576195" y="1230630"/>
                  <a:pt x="2763520" y="1138555"/>
                </a:cubicBezTo>
                <a:cubicBezTo>
                  <a:pt x="3079750" y="993775"/>
                  <a:pt x="3346450" y="762635"/>
                  <a:pt x="3462655" y="508635"/>
                </a:cubicBezTo>
                <a:lnTo>
                  <a:pt x="3462655" y="506095"/>
                </a:lnTo>
                <a:cubicBezTo>
                  <a:pt x="3271520" y="876300"/>
                  <a:pt x="2934970" y="1090930"/>
                  <a:pt x="2452370" y="1257935"/>
                </a:cubicBezTo>
                <a:close/>
                <a:moveTo>
                  <a:pt x="2446655" y="1211580"/>
                </a:moveTo>
                <a:cubicBezTo>
                  <a:pt x="2065020" y="1353185"/>
                  <a:pt x="1770380" y="1576705"/>
                  <a:pt x="1588770" y="1913255"/>
                </a:cubicBezTo>
                <a:cubicBezTo>
                  <a:pt x="1583690" y="1924050"/>
                  <a:pt x="1574165" y="1939925"/>
                  <a:pt x="1570990" y="1948180"/>
                </a:cubicBezTo>
                <a:lnTo>
                  <a:pt x="1574165" y="1948180"/>
                </a:lnTo>
                <a:cubicBezTo>
                  <a:pt x="1648460" y="1807210"/>
                  <a:pt x="1732280" y="1688465"/>
                  <a:pt x="1848485" y="1577340"/>
                </a:cubicBezTo>
                <a:cubicBezTo>
                  <a:pt x="2176780" y="1261745"/>
                  <a:pt x="2543175" y="1199515"/>
                  <a:pt x="2741930" y="1103630"/>
                </a:cubicBezTo>
                <a:cubicBezTo>
                  <a:pt x="3074035" y="955040"/>
                  <a:pt x="3350260" y="712470"/>
                  <a:pt x="3463925" y="434340"/>
                </a:cubicBezTo>
                <a:lnTo>
                  <a:pt x="3463925" y="431800"/>
                </a:lnTo>
                <a:cubicBezTo>
                  <a:pt x="3290570" y="808990"/>
                  <a:pt x="2941320" y="1052830"/>
                  <a:pt x="2446655" y="1211580"/>
                </a:cubicBezTo>
                <a:close/>
                <a:moveTo>
                  <a:pt x="2670810" y="1221105"/>
                </a:moveTo>
                <a:cubicBezTo>
                  <a:pt x="2272030" y="1363980"/>
                  <a:pt x="1975485" y="1563370"/>
                  <a:pt x="1794510" y="1910715"/>
                </a:cubicBezTo>
                <a:cubicBezTo>
                  <a:pt x="1789430" y="1922145"/>
                  <a:pt x="1778635" y="1939925"/>
                  <a:pt x="1775460" y="1948180"/>
                </a:cubicBezTo>
                <a:lnTo>
                  <a:pt x="1778635" y="1948180"/>
                </a:lnTo>
                <a:cubicBezTo>
                  <a:pt x="1837690" y="1830705"/>
                  <a:pt x="1903730" y="1728470"/>
                  <a:pt x="1995170" y="1632585"/>
                </a:cubicBezTo>
                <a:cubicBezTo>
                  <a:pt x="2308860" y="1311910"/>
                  <a:pt x="2590165" y="1278255"/>
                  <a:pt x="2829560" y="1152525"/>
                </a:cubicBezTo>
                <a:cubicBezTo>
                  <a:pt x="3082925" y="1025525"/>
                  <a:pt x="3308985" y="847725"/>
                  <a:pt x="3456305" y="596265"/>
                </a:cubicBezTo>
                <a:cubicBezTo>
                  <a:pt x="3458210" y="591820"/>
                  <a:pt x="3460750" y="588010"/>
                  <a:pt x="3463925" y="584200"/>
                </a:cubicBezTo>
                <a:lnTo>
                  <a:pt x="3463925" y="576580"/>
                </a:lnTo>
                <a:cubicBezTo>
                  <a:pt x="3288030" y="885190"/>
                  <a:pt x="3005455" y="1082040"/>
                  <a:pt x="2670810" y="1221105"/>
                </a:cubicBezTo>
                <a:close/>
                <a:moveTo>
                  <a:pt x="2653030" y="979805"/>
                </a:moveTo>
                <a:cubicBezTo>
                  <a:pt x="3046730" y="778510"/>
                  <a:pt x="3376930" y="434975"/>
                  <a:pt x="3381375" y="635"/>
                </a:cubicBezTo>
                <a:lnTo>
                  <a:pt x="3380740" y="635"/>
                </a:lnTo>
                <a:cubicBezTo>
                  <a:pt x="3360420" y="441325"/>
                  <a:pt x="3065145" y="752475"/>
                  <a:pt x="2687320" y="957580"/>
                </a:cubicBezTo>
                <a:cubicBezTo>
                  <a:pt x="2514600" y="1056640"/>
                  <a:pt x="2291080" y="1122045"/>
                  <a:pt x="2115185" y="1214120"/>
                </a:cubicBezTo>
                <a:cubicBezTo>
                  <a:pt x="1834515" y="1356995"/>
                  <a:pt x="1593215" y="1546225"/>
                  <a:pt x="1405255" y="1804670"/>
                </a:cubicBezTo>
                <a:cubicBezTo>
                  <a:pt x="1391920" y="1819910"/>
                  <a:pt x="1323975" y="1925320"/>
                  <a:pt x="1311910" y="1948180"/>
                </a:cubicBezTo>
                <a:lnTo>
                  <a:pt x="1313815" y="1948180"/>
                </a:lnTo>
                <a:cubicBezTo>
                  <a:pt x="1315085" y="1946275"/>
                  <a:pt x="1316990" y="1943735"/>
                  <a:pt x="1319530" y="1940560"/>
                </a:cubicBezTo>
                <a:cubicBezTo>
                  <a:pt x="1744980" y="1236980"/>
                  <a:pt x="2419350" y="1118870"/>
                  <a:pt x="2653030" y="979805"/>
                </a:cubicBezTo>
                <a:close/>
                <a:moveTo>
                  <a:pt x="3430270" y="1948180"/>
                </a:moveTo>
                <a:cubicBezTo>
                  <a:pt x="3441700" y="1941195"/>
                  <a:pt x="3452495" y="1934845"/>
                  <a:pt x="3463290" y="1928495"/>
                </a:cubicBezTo>
                <a:lnTo>
                  <a:pt x="3463290" y="1919605"/>
                </a:lnTo>
                <a:cubicBezTo>
                  <a:pt x="3448050" y="1928495"/>
                  <a:pt x="3432175" y="1938020"/>
                  <a:pt x="3416300" y="1947545"/>
                </a:cubicBezTo>
                <a:lnTo>
                  <a:pt x="3430270" y="1947545"/>
                </a:lnTo>
                <a:close/>
                <a:moveTo>
                  <a:pt x="3275330" y="1948180"/>
                </a:moveTo>
                <a:lnTo>
                  <a:pt x="3280410" y="1948180"/>
                </a:lnTo>
                <a:cubicBezTo>
                  <a:pt x="3347085" y="1892300"/>
                  <a:pt x="3436620" y="1847850"/>
                  <a:pt x="3462655" y="1828165"/>
                </a:cubicBezTo>
                <a:lnTo>
                  <a:pt x="3462655" y="1823720"/>
                </a:lnTo>
                <a:cubicBezTo>
                  <a:pt x="3446145" y="1833245"/>
                  <a:pt x="3426460" y="1847215"/>
                  <a:pt x="3409315" y="1857375"/>
                </a:cubicBezTo>
                <a:cubicBezTo>
                  <a:pt x="3366135" y="1884045"/>
                  <a:pt x="3312160" y="1914525"/>
                  <a:pt x="3275330" y="1948180"/>
                </a:cubicBezTo>
                <a:close/>
                <a:moveTo>
                  <a:pt x="2944495" y="1502410"/>
                </a:moveTo>
                <a:cubicBezTo>
                  <a:pt x="2760345" y="1619250"/>
                  <a:pt x="2637155" y="1769110"/>
                  <a:pt x="2578100" y="1948180"/>
                </a:cubicBezTo>
                <a:lnTo>
                  <a:pt x="2581275" y="1948180"/>
                </a:lnTo>
                <a:cubicBezTo>
                  <a:pt x="2640330" y="1770380"/>
                  <a:pt x="2762885" y="1621790"/>
                  <a:pt x="2945765" y="1505585"/>
                </a:cubicBezTo>
                <a:cubicBezTo>
                  <a:pt x="3167380" y="1364615"/>
                  <a:pt x="3333750" y="1235075"/>
                  <a:pt x="3463290" y="1099820"/>
                </a:cubicBezTo>
                <a:lnTo>
                  <a:pt x="3463290" y="1094740"/>
                </a:lnTo>
                <a:cubicBezTo>
                  <a:pt x="3333750" y="1229995"/>
                  <a:pt x="3167380" y="1360805"/>
                  <a:pt x="2944495" y="1502410"/>
                </a:cubicBezTo>
                <a:close/>
                <a:moveTo>
                  <a:pt x="2359660" y="993140"/>
                </a:moveTo>
                <a:cubicBezTo>
                  <a:pt x="2701290" y="739775"/>
                  <a:pt x="2932430" y="359410"/>
                  <a:pt x="3053715" y="0"/>
                </a:cubicBezTo>
                <a:lnTo>
                  <a:pt x="3053080" y="0"/>
                </a:lnTo>
                <a:cubicBezTo>
                  <a:pt x="2882900" y="452755"/>
                  <a:pt x="2643505" y="814705"/>
                  <a:pt x="2239645" y="1071245"/>
                </a:cubicBezTo>
                <a:cubicBezTo>
                  <a:pt x="2137410" y="1139190"/>
                  <a:pt x="2018030" y="1186815"/>
                  <a:pt x="1905000" y="1250950"/>
                </a:cubicBezTo>
                <a:cubicBezTo>
                  <a:pt x="1597025" y="1424305"/>
                  <a:pt x="1347470" y="1659255"/>
                  <a:pt x="1165860" y="1948180"/>
                </a:cubicBezTo>
                <a:lnTo>
                  <a:pt x="1169670" y="1948180"/>
                </a:lnTo>
                <a:cubicBezTo>
                  <a:pt x="1177290" y="1939290"/>
                  <a:pt x="1185545" y="1920240"/>
                  <a:pt x="1189990" y="1917065"/>
                </a:cubicBezTo>
                <a:cubicBezTo>
                  <a:pt x="1633220" y="1265555"/>
                  <a:pt x="2082165" y="1219835"/>
                  <a:pt x="2359660" y="993140"/>
                </a:cubicBezTo>
                <a:close/>
                <a:moveTo>
                  <a:pt x="2176145" y="1163955"/>
                </a:moveTo>
                <a:cubicBezTo>
                  <a:pt x="2545080" y="1012190"/>
                  <a:pt x="2832735" y="760730"/>
                  <a:pt x="3031490" y="415290"/>
                </a:cubicBezTo>
                <a:cubicBezTo>
                  <a:pt x="3116580" y="267970"/>
                  <a:pt x="3173730" y="123825"/>
                  <a:pt x="3213100" y="0"/>
                </a:cubicBezTo>
                <a:lnTo>
                  <a:pt x="3209925" y="0"/>
                </a:lnTo>
                <a:cubicBezTo>
                  <a:pt x="3169920" y="123825"/>
                  <a:pt x="3113405" y="266700"/>
                  <a:pt x="3028950" y="413385"/>
                </a:cubicBezTo>
                <a:cubicBezTo>
                  <a:pt x="2830830" y="758190"/>
                  <a:pt x="2543175" y="1009015"/>
                  <a:pt x="2175510" y="1160145"/>
                </a:cubicBezTo>
                <a:cubicBezTo>
                  <a:pt x="1953895" y="1250315"/>
                  <a:pt x="1757680" y="1369060"/>
                  <a:pt x="1592580" y="1513205"/>
                </a:cubicBezTo>
                <a:cubicBezTo>
                  <a:pt x="1456055" y="1632585"/>
                  <a:pt x="1338580" y="1770380"/>
                  <a:pt x="1243965" y="1923415"/>
                </a:cubicBezTo>
                <a:cubicBezTo>
                  <a:pt x="1238885" y="1931670"/>
                  <a:pt x="1233805" y="1939290"/>
                  <a:pt x="1229360" y="1947545"/>
                </a:cubicBezTo>
                <a:lnTo>
                  <a:pt x="1233170" y="1947545"/>
                </a:lnTo>
                <a:cubicBezTo>
                  <a:pt x="1237615" y="1939925"/>
                  <a:pt x="1242060" y="1932940"/>
                  <a:pt x="1246505" y="1925320"/>
                </a:cubicBezTo>
                <a:cubicBezTo>
                  <a:pt x="1456690" y="1585595"/>
                  <a:pt x="1769745" y="1329055"/>
                  <a:pt x="2176145" y="1163955"/>
                </a:cubicBezTo>
                <a:close/>
                <a:moveTo>
                  <a:pt x="3158490" y="1948180"/>
                </a:moveTo>
                <a:lnTo>
                  <a:pt x="3159760" y="1948180"/>
                </a:lnTo>
                <a:cubicBezTo>
                  <a:pt x="3195955" y="1911350"/>
                  <a:pt x="3235325" y="1871980"/>
                  <a:pt x="3286125" y="1840865"/>
                </a:cubicBezTo>
                <a:cubicBezTo>
                  <a:pt x="3314065" y="1823720"/>
                  <a:pt x="3432175" y="1747520"/>
                  <a:pt x="3463290" y="1725295"/>
                </a:cubicBezTo>
                <a:lnTo>
                  <a:pt x="3463290" y="1722755"/>
                </a:lnTo>
                <a:cubicBezTo>
                  <a:pt x="3461385" y="1724025"/>
                  <a:pt x="3458845" y="1725295"/>
                  <a:pt x="3456305" y="1726565"/>
                </a:cubicBezTo>
                <a:cubicBezTo>
                  <a:pt x="3364230" y="1791335"/>
                  <a:pt x="3211195" y="1870075"/>
                  <a:pt x="3158490" y="1948180"/>
                </a:cubicBezTo>
                <a:close/>
                <a:moveTo>
                  <a:pt x="2705100" y="1868170"/>
                </a:moveTo>
                <a:cubicBezTo>
                  <a:pt x="2693670" y="1894205"/>
                  <a:pt x="2683510" y="1920875"/>
                  <a:pt x="2675255" y="1948180"/>
                </a:cubicBezTo>
                <a:lnTo>
                  <a:pt x="2678430" y="1948180"/>
                </a:lnTo>
                <a:cubicBezTo>
                  <a:pt x="2728595" y="1786255"/>
                  <a:pt x="2834640" y="1647825"/>
                  <a:pt x="2995295" y="1536700"/>
                </a:cubicBezTo>
                <a:cubicBezTo>
                  <a:pt x="3185795" y="1405255"/>
                  <a:pt x="3395345" y="1241425"/>
                  <a:pt x="3462655" y="1160145"/>
                </a:cubicBezTo>
                <a:lnTo>
                  <a:pt x="3462655" y="1157605"/>
                </a:lnTo>
                <a:cubicBezTo>
                  <a:pt x="3079115" y="1533525"/>
                  <a:pt x="2854960" y="1543050"/>
                  <a:pt x="2705100" y="1868170"/>
                </a:cubicBezTo>
                <a:close/>
                <a:moveTo>
                  <a:pt x="2924810" y="1699260"/>
                </a:moveTo>
                <a:cubicBezTo>
                  <a:pt x="2846705" y="1778000"/>
                  <a:pt x="2793365" y="1864995"/>
                  <a:pt x="2764790" y="1947545"/>
                </a:cubicBezTo>
                <a:lnTo>
                  <a:pt x="2768600" y="1947545"/>
                </a:lnTo>
                <a:cubicBezTo>
                  <a:pt x="2769870" y="1943100"/>
                  <a:pt x="2770505" y="1937385"/>
                  <a:pt x="2773045" y="1934210"/>
                </a:cubicBezTo>
                <a:cubicBezTo>
                  <a:pt x="2827020" y="1798955"/>
                  <a:pt x="2919095" y="1690370"/>
                  <a:pt x="3053715" y="1597025"/>
                </a:cubicBezTo>
                <a:cubicBezTo>
                  <a:pt x="3206115" y="1492885"/>
                  <a:pt x="3336925" y="1396365"/>
                  <a:pt x="3448050" y="1296035"/>
                </a:cubicBezTo>
                <a:cubicBezTo>
                  <a:pt x="3451860" y="1291590"/>
                  <a:pt x="3458210" y="1287145"/>
                  <a:pt x="3463290" y="1282700"/>
                </a:cubicBezTo>
                <a:lnTo>
                  <a:pt x="3463290" y="1278255"/>
                </a:lnTo>
                <a:cubicBezTo>
                  <a:pt x="3221990" y="1497330"/>
                  <a:pt x="3021330" y="1597660"/>
                  <a:pt x="2924810" y="1699260"/>
                </a:cubicBezTo>
                <a:close/>
                <a:moveTo>
                  <a:pt x="3051175" y="1948180"/>
                </a:moveTo>
                <a:lnTo>
                  <a:pt x="3051810" y="1948180"/>
                </a:lnTo>
                <a:cubicBezTo>
                  <a:pt x="3104515" y="1879600"/>
                  <a:pt x="3146425" y="1832610"/>
                  <a:pt x="3227070" y="1780540"/>
                </a:cubicBezTo>
                <a:cubicBezTo>
                  <a:pt x="3310890" y="1725930"/>
                  <a:pt x="3388360" y="1673860"/>
                  <a:pt x="3458210" y="1624330"/>
                </a:cubicBezTo>
                <a:cubicBezTo>
                  <a:pt x="3459480" y="1623060"/>
                  <a:pt x="3460750" y="1622425"/>
                  <a:pt x="3462020" y="1621155"/>
                </a:cubicBezTo>
                <a:lnTo>
                  <a:pt x="3462020" y="1616710"/>
                </a:lnTo>
                <a:cubicBezTo>
                  <a:pt x="3455670" y="1621155"/>
                  <a:pt x="3448050" y="1627505"/>
                  <a:pt x="3442335" y="1631315"/>
                </a:cubicBezTo>
                <a:cubicBezTo>
                  <a:pt x="3322320" y="1722755"/>
                  <a:pt x="3126105" y="1816100"/>
                  <a:pt x="3051175" y="1948180"/>
                </a:cubicBezTo>
                <a:close/>
                <a:moveTo>
                  <a:pt x="3079750" y="1784350"/>
                </a:moveTo>
                <a:cubicBezTo>
                  <a:pt x="3025140" y="1833880"/>
                  <a:pt x="2983865" y="1885315"/>
                  <a:pt x="2950845" y="1947545"/>
                </a:cubicBezTo>
                <a:lnTo>
                  <a:pt x="2954020" y="1947545"/>
                </a:lnTo>
                <a:cubicBezTo>
                  <a:pt x="3006725" y="1856105"/>
                  <a:pt x="3071495" y="1784350"/>
                  <a:pt x="3169920" y="1718945"/>
                </a:cubicBezTo>
                <a:cubicBezTo>
                  <a:pt x="3326765" y="1616710"/>
                  <a:pt x="3436620" y="1533525"/>
                  <a:pt x="3463290" y="1510665"/>
                </a:cubicBezTo>
                <a:lnTo>
                  <a:pt x="3463290" y="1508125"/>
                </a:lnTo>
                <a:cubicBezTo>
                  <a:pt x="3454400" y="1514475"/>
                  <a:pt x="3435350" y="1528445"/>
                  <a:pt x="3404870" y="1551305"/>
                </a:cubicBezTo>
                <a:cubicBezTo>
                  <a:pt x="3305175" y="1629410"/>
                  <a:pt x="3161030" y="1711960"/>
                  <a:pt x="3079750" y="1784350"/>
                </a:cubicBezTo>
                <a:close/>
                <a:moveTo>
                  <a:pt x="2930525" y="1818640"/>
                </a:moveTo>
                <a:cubicBezTo>
                  <a:pt x="2920365" y="1828800"/>
                  <a:pt x="2859405" y="1924050"/>
                  <a:pt x="2854325" y="1948180"/>
                </a:cubicBezTo>
                <a:lnTo>
                  <a:pt x="2860040" y="1948180"/>
                </a:lnTo>
                <a:cubicBezTo>
                  <a:pt x="2910840" y="1844040"/>
                  <a:pt x="2977515" y="1751330"/>
                  <a:pt x="3112135" y="1660525"/>
                </a:cubicBezTo>
                <a:cubicBezTo>
                  <a:pt x="3232785" y="1579245"/>
                  <a:pt x="3422650" y="1443355"/>
                  <a:pt x="3463290" y="1401445"/>
                </a:cubicBezTo>
                <a:lnTo>
                  <a:pt x="3463290" y="1392555"/>
                </a:lnTo>
                <a:cubicBezTo>
                  <a:pt x="3449955" y="1403350"/>
                  <a:pt x="3435985" y="1415415"/>
                  <a:pt x="3422650" y="1426210"/>
                </a:cubicBezTo>
                <a:cubicBezTo>
                  <a:pt x="3207385" y="1602740"/>
                  <a:pt x="3030220" y="1681480"/>
                  <a:pt x="2930525" y="1818640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BLANK_1">
    <p:bg>
      <p:bgPr>
        <a:gradFill>
          <a:gsLst>
            <a:gs pos="0">
              <a:schemeClr val="lt1"/>
            </a:gs>
            <a:gs pos="100000">
              <a:srgbClr val="ECF7EB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/>
          <p:nvPr/>
        </p:nvSpPr>
        <p:spPr>
          <a:xfrm>
            <a:off x="0" y="4"/>
            <a:ext cx="9144762" cy="5143195"/>
          </a:xfrm>
          <a:custGeom>
            <a:avLst/>
            <a:gdLst/>
            <a:ahLst/>
            <a:cxnLst/>
            <a:rect l="l" t="t" r="r" b="b"/>
            <a:pathLst>
              <a:path w="3463925" h="1948180" extrusionOk="0">
                <a:moveTo>
                  <a:pt x="1400810" y="701040"/>
                </a:moveTo>
                <a:cubicBezTo>
                  <a:pt x="1554480" y="628015"/>
                  <a:pt x="1735455" y="576580"/>
                  <a:pt x="1906905" y="509905"/>
                </a:cubicBezTo>
                <a:cubicBezTo>
                  <a:pt x="2207260" y="390525"/>
                  <a:pt x="2476500" y="236220"/>
                  <a:pt x="2668270" y="7620"/>
                </a:cubicBezTo>
                <a:cubicBezTo>
                  <a:pt x="2670810" y="5080"/>
                  <a:pt x="2672715" y="2540"/>
                  <a:pt x="2674620" y="0"/>
                </a:cubicBezTo>
                <a:lnTo>
                  <a:pt x="2669540" y="0"/>
                </a:lnTo>
                <a:cubicBezTo>
                  <a:pt x="2609215" y="73660"/>
                  <a:pt x="2535555" y="144145"/>
                  <a:pt x="2451100" y="208915"/>
                </a:cubicBezTo>
                <a:cubicBezTo>
                  <a:pt x="2219960" y="386715"/>
                  <a:pt x="1948815" y="499110"/>
                  <a:pt x="1618615" y="607695"/>
                </a:cubicBezTo>
                <a:cubicBezTo>
                  <a:pt x="981710" y="837565"/>
                  <a:pt x="421005" y="1278890"/>
                  <a:pt x="268605" y="1948180"/>
                </a:cubicBezTo>
                <a:lnTo>
                  <a:pt x="272415" y="1948180"/>
                </a:lnTo>
                <a:cubicBezTo>
                  <a:pt x="280670" y="1909445"/>
                  <a:pt x="292735" y="1861820"/>
                  <a:pt x="310515" y="1808480"/>
                </a:cubicBezTo>
                <a:cubicBezTo>
                  <a:pt x="487045" y="1278255"/>
                  <a:pt x="922020" y="916305"/>
                  <a:pt x="1400810" y="701040"/>
                </a:cubicBezTo>
                <a:close/>
                <a:moveTo>
                  <a:pt x="1494790" y="636905"/>
                </a:moveTo>
                <a:cubicBezTo>
                  <a:pt x="1871980" y="502285"/>
                  <a:pt x="2175510" y="288290"/>
                  <a:pt x="2399030" y="0"/>
                </a:cubicBezTo>
                <a:lnTo>
                  <a:pt x="2394585" y="0"/>
                </a:lnTo>
                <a:cubicBezTo>
                  <a:pt x="2171700" y="286385"/>
                  <a:pt x="1869440" y="499110"/>
                  <a:pt x="1493520" y="633095"/>
                </a:cubicBezTo>
                <a:cubicBezTo>
                  <a:pt x="1238250" y="723265"/>
                  <a:pt x="1012825" y="842010"/>
                  <a:pt x="822325" y="985520"/>
                </a:cubicBezTo>
                <a:cubicBezTo>
                  <a:pt x="664845" y="1104900"/>
                  <a:pt x="530225" y="1242695"/>
                  <a:pt x="421005" y="1395730"/>
                </a:cubicBezTo>
                <a:cubicBezTo>
                  <a:pt x="338455" y="1512570"/>
                  <a:pt x="269875" y="1638300"/>
                  <a:pt x="218440" y="1769745"/>
                </a:cubicBezTo>
                <a:cubicBezTo>
                  <a:pt x="191135" y="1839595"/>
                  <a:pt x="172720" y="1899920"/>
                  <a:pt x="159385" y="1947545"/>
                </a:cubicBezTo>
                <a:lnTo>
                  <a:pt x="163195" y="1947545"/>
                </a:lnTo>
                <a:cubicBezTo>
                  <a:pt x="196215" y="1826895"/>
                  <a:pt x="266700" y="1619250"/>
                  <a:pt x="424180" y="1397635"/>
                </a:cubicBezTo>
                <a:cubicBezTo>
                  <a:pt x="666115" y="1057910"/>
                  <a:pt x="1026160" y="802005"/>
                  <a:pt x="1494790" y="636905"/>
                </a:cubicBezTo>
                <a:close/>
                <a:moveTo>
                  <a:pt x="1416050" y="729615"/>
                </a:moveTo>
                <a:cubicBezTo>
                  <a:pt x="1593215" y="650875"/>
                  <a:pt x="1811655" y="605155"/>
                  <a:pt x="2009775" y="538480"/>
                </a:cubicBezTo>
                <a:cubicBezTo>
                  <a:pt x="2341245" y="423545"/>
                  <a:pt x="2634615" y="259080"/>
                  <a:pt x="2834005" y="635"/>
                </a:cubicBezTo>
                <a:cubicBezTo>
                  <a:pt x="2834005" y="635"/>
                  <a:pt x="2834640" y="0"/>
                  <a:pt x="2834640" y="0"/>
                </a:cubicBezTo>
                <a:lnTo>
                  <a:pt x="2825115" y="0"/>
                </a:lnTo>
                <a:cubicBezTo>
                  <a:pt x="2410460" y="525780"/>
                  <a:pt x="1717675" y="580390"/>
                  <a:pt x="1426210" y="717550"/>
                </a:cubicBezTo>
                <a:cubicBezTo>
                  <a:pt x="884555" y="936625"/>
                  <a:pt x="456565" y="1348740"/>
                  <a:pt x="371475" y="1932940"/>
                </a:cubicBezTo>
                <a:cubicBezTo>
                  <a:pt x="370205" y="1938655"/>
                  <a:pt x="369570" y="1943735"/>
                  <a:pt x="369570" y="1947545"/>
                </a:cubicBezTo>
                <a:lnTo>
                  <a:pt x="377190" y="1947545"/>
                </a:lnTo>
                <a:cubicBezTo>
                  <a:pt x="380365" y="1931670"/>
                  <a:pt x="380365" y="1910080"/>
                  <a:pt x="385445" y="1891030"/>
                </a:cubicBezTo>
                <a:cubicBezTo>
                  <a:pt x="487680" y="1321435"/>
                  <a:pt x="912495" y="936625"/>
                  <a:pt x="1416050" y="729615"/>
                </a:cubicBezTo>
                <a:close/>
                <a:moveTo>
                  <a:pt x="1200785" y="669925"/>
                </a:moveTo>
                <a:cubicBezTo>
                  <a:pt x="1520190" y="516890"/>
                  <a:pt x="1812290" y="278130"/>
                  <a:pt x="2011680" y="635"/>
                </a:cubicBezTo>
                <a:lnTo>
                  <a:pt x="2011045" y="635"/>
                </a:lnTo>
                <a:cubicBezTo>
                  <a:pt x="1823720" y="238760"/>
                  <a:pt x="1636395" y="414020"/>
                  <a:pt x="1387475" y="565150"/>
                </a:cubicBezTo>
                <a:cubicBezTo>
                  <a:pt x="1294765" y="623570"/>
                  <a:pt x="1196975" y="664210"/>
                  <a:pt x="1043940" y="747395"/>
                </a:cubicBezTo>
                <a:cubicBezTo>
                  <a:pt x="408940" y="1102995"/>
                  <a:pt x="117475" y="1584960"/>
                  <a:pt x="635" y="1842135"/>
                </a:cubicBezTo>
                <a:lnTo>
                  <a:pt x="635" y="1845945"/>
                </a:lnTo>
                <a:cubicBezTo>
                  <a:pt x="143510" y="1553210"/>
                  <a:pt x="460375" y="1025525"/>
                  <a:pt x="1200785" y="669925"/>
                </a:cubicBezTo>
                <a:close/>
                <a:moveTo>
                  <a:pt x="1085215" y="777240"/>
                </a:moveTo>
                <a:cubicBezTo>
                  <a:pt x="1220470" y="701040"/>
                  <a:pt x="1378585" y="645795"/>
                  <a:pt x="1512570" y="577215"/>
                </a:cubicBezTo>
                <a:cubicBezTo>
                  <a:pt x="1786890" y="436245"/>
                  <a:pt x="2027555" y="239395"/>
                  <a:pt x="2205990" y="0"/>
                </a:cubicBezTo>
                <a:lnTo>
                  <a:pt x="2205355" y="0"/>
                </a:lnTo>
                <a:cubicBezTo>
                  <a:pt x="1725295" y="589280"/>
                  <a:pt x="1349375" y="606425"/>
                  <a:pt x="1010920" y="814705"/>
                </a:cubicBezTo>
                <a:cubicBezTo>
                  <a:pt x="555625" y="1078865"/>
                  <a:pt x="233680" y="1461135"/>
                  <a:pt x="65405" y="1915795"/>
                </a:cubicBezTo>
                <a:cubicBezTo>
                  <a:pt x="61595" y="1927860"/>
                  <a:pt x="56515" y="1939290"/>
                  <a:pt x="53340" y="1947545"/>
                </a:cubicBezTo>
                <a:lnTo>
                  <a:pt x="57785" y="1947545"/>
                </a:lnTo>
                <a:cubicBezTo>
                  <a:pt x="236855" y="1443990"/>
                  <a:pt x="591185" y="1043940"/>
                  <a:pt x="1085215" y="777240"/>
                </a:cubicBezTo>
                <a:close/>
                <a:moveTo>
                  <a:pt x="1537335" y="734060"/>
                </a:moveTo>
                <a:cubicBezTo>
                  <a:pt x="1670050" y="677545"/>
                  <a:pt x="1836420" y="636905"/>
                  <a:pt x="2004695" y="582295"/>
                </a:cubicBezTo>
                <a:cubicBezTo>
                  <a:pt x="2353310" y="463550"/>
                  <a:pt x="2665095" y="290195"/>
                  <a:pt x="2869565" y="13335"/>
                </a:cubicBezTo>
                <a:cubicBezTo>
                  <a:pt x="2872740" y="8890"/>
                  <a:pt x="2876550" y="3810"/>
                  <a:pt x="2879725" y="0"/>
                </a:cubicBezTo>
                <a:lnTo>
                  <a:pt x="2874645" y="0"/>
                </a:lnTo>
                <a:cubicBezTo>
                  <a:pt x="2872105" y="4445"/>
                  <a:pt x="2870200" y="8890"/>
                  <a:pt x="2866390" y="12065"/>
                </a:cubicBezTo>
                <a:cubicBezTo>
                  <a:pt x="2736215" y="193675"/>
                  <a:pt x="2529205" y="343535"/>
                  <a:pt x="2345055" y="436245"/>
                </a:cubicBezTo>
                <a:cubicBezTo>
                  <a:pt x="2165985" y="532130"/>
                  <a:pt x="1938655" y="601980"/>
                  <a:pt x="1710690" y="667385"/>
                </a:cubicBezTo>
                <a:cubicBezTo>
                  <a:pt x="1554480" y="717550"/>
                  <a:pt x="1412875" y="778510"/>
                  <a:pt x="1284605" y="849630"/>
                </a:cubicBezTo>
                <a:cubicBezTo>
                  <a:pt x="862330" y="1081405"/>
                  <a:pt x="559435" y="1460500"/>
                  <a:pt x="504825" y="1937385"/>
                </a:cubicBezTo>
                <a:cubicBezTo>
                  <a:pt x="504190" y="1941195"/>
                  <a:pt x="504190" y="1944370"/>
                  <a:pt x="503555" y="1947545"/>
                </a:cubicBezTo>
                <a:lnTo>
                  <a:pt x="507365" y="1947545"/>
                </a:lnTo>
                <a:cubicBezTo>
                  <a:pt x="508635" y="1932305"/>
                  <a:pt x="510540" y="1916430"/>
                  <a:pt x="513080" y="1898015"/>
                </a:cubicBezTo>
                <a:cubicBezTo>
                  <a:pt x="597535" y="1336675"/>
                  <a:pt x="1005840" y="945515"/>
                  <a:pt x="1537335" y="734060"/>
                </a:cubicBezTo>
                <a:close/>
                <a:moveTo>
                  <a:pt x="2145030" y="621030"/>
                </a:moveTo>
                <a:cubicBezTo>
                  <a:pt x="2531745" y="469265"/>
                  <a:pt x="2811145" y="259080"/>
                  <a:pt x="2966085" y="0"/>
                </a:cubicBezTo>
                <a:lnTo>
                  <a:pt x="2962910" y="0"/>
                </a:lnTo>
                <a:cubicBezTo>
                  <a:pt x="2948940" y="22225"/>
                  <a:pt x="2938145" y="38735"/>
                  <a:pt x="2925445" y="57150"/>
                </a:cubicBezTo>
                <a:cubicBezTo>
                  <a:pt x="2746375" y="311150"/>
                  <a:pt x="2455545" y="508635"/>
                  <a:pt x="2054225" y="650875"/>
                </a:cubicBezTo>
                <a:cubicBezTo>
                  <a:pt x="1846580" y="718185"/>
                  <a:pt x="1671320" y="774065"/>
                  <a:pt x="1514475" y="860425"/>
                </a:cubicBezTo>
                <a:cubicBezTo>
                  <a:pt x="1129030" y="1062990"/>
                  <a:pt x="827405" y="1400175"/>
                  <a:pt x="770255" y="1866900"/>
                </a:cubicBezTo>
                <a:cubicBezTo>
                  <a:pt x="768985" y="1880235"/>
                  <a:pt x="763270" y="1925955"/>
                  <a:pt x="763270" y="1947545"/>
                </a:cubicBezTo>
                <a:lnTo>
                  <a:pt x="767080" y="1947545"/>
                </a:lnTo>
                <a:cubicBezTo>
                  <a:pt x="776605" y="1826895"/>
                  <a:pt x="790575" y="1705610"/>
                  <a:pt x="864235" y="1530985"/>
                </a:cubicBezTo>
                <a:cubicBezTo>
                  <a:pt x="1170940" y="831215"/>
                  <a:pt x="1978025" y="701040"/>
                  <a:pt x="2145030" y="621030"/>
                </a:cubicBezTo>
                <a:close/>
                <a:moveTo>
                  <a:pt x="1287145" y="1104900"/>
                </a:moveTo>
                <a:cubicBezTo>
                  <a:pt x="1632585" y="795655"/>
                  <a:pt x="1962785" y="748030"/>
                  <a:pt x="2204085" y="642620"/>
                </a:cubicBezTo>
                <a:cubicBezTo>
                  <a:pt x="2520950" y="509905"/>
                  <a:pt x="2813050" y="320675"/>
                  <a:pt x="2994660" y="26670"/>
                </a:cubicBezTo>
                <a:cubicBezTo>
                  <a:pt x="3001010" y="16510"/>
                  <a:pt x="3006090" y="8255"/>
                  <a:pt x="3010535" y="0"/>
                </a:cubicBezTo>
                <a:lnTo>
                  <a:pt x="3006725" y="0"/>
                </a:lnTo>
                <a:cubicBezTo>
                  <a:pt x="2926715" y="133985"/>
                  <a:pt x="2829560" y="247650"/>
                  <a:pt x="2698750" y="353060"/>
                </a:cubicBezTo>
                <a:cubicBezTo>
                  <a:pt x="2287270" y="677545"/>
                  <a:pt x="1939925" y="702310"/>
                  <a:pt x="1651635" y="853440"/>
                </a:cubicBezTo>
                <a:cubicBezTo>
                  <a:pt x="1227455" y="1064260"/>
                  <a:pt x="924560" y="1421765"/>
                  <a:pt x="895985" y="1906905"/>
                </a:cubicBezTo>
                <a:cubicBezTo>
                  <a:pt x="895350" y="1915795"/>
                  <a:pt x="894715" y="1932940"/>
                  <a:pt x="894715" y="1947545"/>
                </a:cubicBezTo>
                <a:lnTo>
                  <a:pt x="898525" y="1947545"/>
                </a:lnTo>
                <a:cubicBezTo>
                  <a:pt x="903605" y="1631950"/>
                  <a:pt x="1039495" y="1331595"/>
                  <a:pt x="1287145" y="1104900"/>
                </a:cubicBezTo>
                <a:close/>
                <a:moveTo>
                  <a:pt x="1116965" y="1049655"/>
                </a:moveTo>
                <a:cubicBezTo>
                  <a:pt x="1315720" y="883920"/>
                  <a:pt x="1572260" y="755015"/>
                  <a:pt x="1880235" y="665480"/>
                </a:cubicBezTo>
                <a:cubicBezTo>
                  <a:pt x="2376805" y="521335"/>
                  <a:pt x="2727960" y="297180"/>
                  <a:pt x="2924175" y="0"/>
                </a:cubicBezTo>
                <a:lnTo>
                  <a:pt x="2919730" y="0"/>
                </a:lnTo>
                <a:cubicBezTo>
                  <a:pt x="2723515" y="295910"/>
                  <a:pt x="2373630" y="518795"/>
                  <a:pt x="1879600" y="662305"/>
                </a:cubicBezTo>
                <a:cubicBezTo>
                  <a:pt x="1571625" y="751205"/>
                  <a:pt x="1314450" y="880745"/>
                  <a:pt x="1115060" y="1047115"/>
                </a:cubicBezTo>
                <a:cubicBezTo>
                  <a:pt x="955675" y="1179830"/>
                  <a:pt x="832485" y="1336675"/>
                  <a:pt x="749935" y="1512570"/>
                </a:cubicBezTo>
                <a:cubicBezTo>
                  <a:pt x="676275" y="1669415"/>
                  <a:pt x="648335" y="1812290"/>
                  <a:pt x="638175" y="1905000"/>
                </a:cubicBezTo>
                <a:cubicBezTo>
                  <a:pt x="636270" y="1920240"/>
                  <a:pt x="635000" y="1934210"/>
                  <a:pt x="634365" y="1947545"/>
                </a:cubicBezTo>
                <a:lnTo>
                  <a:pt x="638175" y="1947545"/>
                </a:lnTo>
                <a:cubicBezTo>
                  <a:pt x="639445" y="1934210"/>
                  <a:pt x="640715" y="1920240"/>
                  <a:pt x="641985" y="1905000"/>
                </a:cubicBezTo>
                <a:cubicBezTo>
                  <a:pt x="652145" y="1812925"/>
                  <a:pt x="680085" y="1670050"/>
                  <a:pt x="753110" y="1513840"/>
                </a:cubicBezTo>
                <a:cubicBezTo>
                  <a:pt x="835660" y="1338580"/>
                  <a:pt x="958215" y="1182370"/>
                  <a:pt x="1116965" y="1049655"/>
                </a:cubicBezTo>
                <a:close/>
                <a:moveTo>
                  <a:pt x="1054735" y="687705"/>
                </a:moveTo>
                <a:cubicBezTo>
                  <a:pt x="1353820" y="519430"/>
                  <a:pt x="1622425" y="276860"/>
                  <a:pt x="1821815" y="0"/>
                </a:cubicBezTo>
                <a:lnTo>
                  <a:pt x="1813560" y="0"/>
                </a:lnTo>
                <a:cubicBezTo>
                  <a:pt x="1808480" y="6985"/>
                  <a:pt x="1804670" y="14605"/>
                  <a:pt x="1801495" y="17145"/>
                </a:cubicBezTo>
                <a:cubicBezTo>
                  <a:pt x="1564640" y="325120"/>
                  <a:pt x="1331595" y="527685"/>
                  <a:pt x="959485" y="734695"/>
                </a:cubicBezTo>
                <a:cubicBezTo>
                  <a:pt x="535940" y="993140"/>
                  <a:pt x="263525" y="1299210"/>
                  <a:pt x="83185" y="1553210"/>
                </a:cubicBezTo>
                <a:cubicBezTo>
                  <a:pt x="52705" y="1596390"/>
                  <a:pt x="25400" y="1637665"/>
                  <a:pt x="0" y="1676400"/>
                </a:cubicBezTo>
                <a:lnTo>
                  <a:pt x="0" y="1689735"/>
                </a:lnTo>
                <a:cubicBezTo>
                  <a:pt x="182880" y="1403350"/>
                  <a:pt x="501650" y="999490"/>
                  <a:pt x="1054735" y="687705"/>
                </a:cubicBezTo>
                <a:close/>
                <a:moveTo>
                  <a:pt x="1014095" y="627380"/>
                </a:moveTo>
                <a:cubicBezTo>
                  <a:pt x="1233805" y="466090"/>
                  <a:pt x="1443355" y="249555"/>
                  <a:pt x="1621155" y="9525"/>
                </a:cubicBezTo>
                <a:cubicBezTo>
                  <a:pt x="1624330" y="5080"/>
                  <a:pt x="1626235" y="2540"/>
                  <a:pt x="1628140" y="0"/>
                </a:cubicBezTo>
                <a:lnTo>
                  <a:pt x="1623695" y="0"/>
                </a:lnTo>
                <a:cubicBezTo>
                  <a:pt x="1622425" y="2540"/>
                  <a:pt x="1620520" y="5080"/>
                  <a:pt x="1618615" y="6985"/>
                </a:cubicBezTo>
                <a:cubicBezTo>
                  <a:pt x="1432560" y="257810"/>
                  <a:pt x="1214120" y="480695"/>
                  <a:pt x="984250" y="644525"/>
                </a:cubicBezTo>
                <a:cubicBezTo>
                  <a:pt x="578485" y="911860"/>
                  <a:pt x="280035" y="1190625"/>
                  <a:pt x="1270" y="1565275"/>
                </a:cubicBezTo>
                <a:lnTo>
                  <a:pt x="1270" y="1570990"/>
                </a:lnTo>
                <a:cubicBezTo>
                  <a:pt x="53340" y="1500505"/>
                  <a:pt x="111125" y="1427480"/>
                  <a:pt x="177165" y="1350645"/>
                </a:cubicBezTo>
                <a:cubicBezTo>
                  <a:pt x="478790" y="1002030"/>
                  <a:pt x="704850" y="840105"/>
                  <a:pt x="1014095" y="627380"/>
                </a:cubicBezTo>
                <a:close/>
                <a:moveTo>
                  <a:pt x="461645" y="0"/>
                </a:moveTo>
                <a:cubicBezTo>
                  <a:pt x="280035" y="238760"/>
                  <a:pt x="122555" y="529590"/>
                  <a:pt x="21590" y="799465"/>
                </a:cubicBezTo>
                <a:cubicBezTo>
                  <a:pt x="14605" y="820420"/>
                  <a:pt x="6985" y="837565"/>
                  <a:pt x="635" y="852170"/>
                </a:cubicBezTo>
                <a:lnTo>
                  <a:pt x="635" y="859155"/>
                </a:lnTo>
                <a:cubicBezTo>
                  <a:pt x="144780" y="488950"/>
                  <a:pt x="250825" y="304800"/>
                  <a:pt x="462280" y="0"/>
                </a:cubicBezTo>
                <a:lnTo>
                  <a:pt x="461645" y="0"/>
                </a:lnTo>
                <a:close/>
                <a:moveTo>
                  <a:pt x="264795" y="0"/>
                </a:moveTo>
                <a:cubicBezTo>
                  <a:pt x="159385" y="142875"/>
                  <a:pt x="69850" y="294005"/>
                  <a:pt x="0" y="448310"/>
                </a:cubicBezTo>
                <a:lnTo>
                  <a:pt x="0" y="457200"/>
                </a:lnTo>
                <a:cubicBezTo>
                  <a:pt x="70485" y="299720"/>
                  <a:pt x="161290" y="145415"/>
                  <a:pt x="269240" y="0"/>
                </a:cubicBezTo>
                <a:lnTo>
                  <a:pt x="264795" y="0"/>
                </a:lnTo>
                <a:close/>
                <a:moveTo>
                  <a:pt x="1915795" y="800100"/>
                </a:moveTo>
                <a:cubicBezTo>
                  <a:pt x="2386330" y="637540"/>
                  <a:pt x="2766060" y="452755"/>
                  <a:pt x="3013075" y="73025"/>
                </a:cubicBezTo>
                <a:cubicBezTo>
                  <a:pt x="3027045" y="50800"/>
                  <a:pt x="3042285" y="24765"/>
                  <a:pt x="3055620" y="0"/>
                </a:cubicBezTo>
                <a:lnTo>
                  <a:pt x="3048000" y="0"/>
                </a:lnTo>
                <a:cubicBezTo>
                  <a:pt x="2884805" y="289560"/>
                  <a:pt x="2638425" y="474980"/>
                  <a:pt x="2360930" y="612775"/>
                </a:cubicBezTo>
                <a:cubicBezTo>
                  <a:pt x="2150110" y="722630"/>
                  <a:pt x="1862455" y="790575"/>
                  <a:pt x="1660525" y="913130"/>
                </a:cubicBezTo>
                <a:cubicBezTo>
                  <a:pt x="1323975" y="1103630"/>
                  <a:pt x="1060450" y="1414780"/>
                  <a:pt x="1025525" y="1849120"/>
                </a:cubicBezTo>
                <a:cubicBezTo>
                  <a:pt x="1025525" y="1864360"/>
                  <a:pt x="1019810" y="1922780"/>
                  <a:pt x="1022350" y="1948180"/>
                </a:cubicBezTo>
                <a:lnTo>
                  <a:pt x="1029335" y="1948180"/>
                </a:lnTo>
                <a:cubicBezTo>
                  <a:pt x="1031240" y="1856740"/>
                  <a:pt x="1037590" y="1717675"/>
                  <a:pt x="1092200" y="1567180"/>
                </a:cubicBezTo>
                <a:cubicBezTo>
                  <a:pt x="1229360" y="1187450"/>
                  <a:pt x="1541145" y="948690"/>
                  <a:pt x="1915795" y="800100"/>
                </a:cubicBezTo>
                <a:close/>
                <a:moveTo>
                  <a:pt x="160020" y="0"/>
                </a:moveTo>
                <a:lnTo>
                  <a:pt x="156845" y="0"/>
                </a:lnTo>
                <a:cubicBezTo>
                  <a:pt x="97790" y="80010"/>
                  <a:pt x="47625" y="167005"/>
                  <a:pt x="635" y="254635"/>
                </a:cubicBezTo>
                <a:lnTo>
                  <a:pt x="635" y="261620"/>
                </a:lnTo>
                <a:cubicBezTo>
                  <a:pt x="47625" y="173990"/>
                  <a:pt x="99695" y="88900"/>
                  <a:pt x="156210" y="5715"/>
                </a:cubicBezTo>
                <a:cubicBezTo>
                  <a:pt x="157480" y="3810"/>
                  <a:pt x="158750" y="1905"/>
                  <a:pt x="160020" y="0"/>
                </a:cubicBezTo>
                <a:close/>
                <a:moveTo>
                  <a:pt x="47625" y="0"/>
                </a:moveTo>
                <a:cubicBezTo>
                  <a:pt x="31750" y="24765"/>
                  <a:pt x="15875" y="50165"/>
                  <a:pt x="635" y="75565"/>
                </a:cubicBezTo>
                <a:lnTo>
                  <a:pt x="635" y="89535"/>
                </a:lnTo>
                <a:cubicBezTo>
                  <a:pt x="18415" y="59690"/>
                  <a:pt x="36830" y="29845"/>
                  <a:pt x="55880" y="0"/>
                </a:cubicBezTo>
                <a:lnTo>
                  <a:pt x="47625" y="0"/>
                </a:lnTo>
                <a:close/>
                <a:moveTo>
                  <a:pt x="656590" y="0"/>
                </a:moveTo>
                <a:lnTo>
                  <a:pt x="656590" y="0"/>
                </a:lnTo>
                <a:cubicBezTo>
                  <a:pt x="276860" y="514350"/>
                  <a:pt x="219710" y="727710"/>
                  <a:pt x="635" y="1074420"/>
                </a:cubicBezTo>
                <a:lnTo>
                  <a:pt x="635" y="1081405"/>
                </a:lnTo>
                <a:cubicBezTo>
                  <a:pt x="39370" y="1020445"/>
                  <a:pt x="78740" y="955040"/>
                  <a:pt x="116205" y="887095"/>
                </a:cubicBezTo>
                <a:cubicBezTo>
                  <a:pt x="334645" y="472440"/>
                  <a:pt x="442595" y="308610"/>
                  <a:pt x="656590" y="0"/>
                </a:cubicBezTo>
                <a:close/>
                <a:moveTo>
                  <a:pt x="759460" y="719455"/>
                </a:moveTo>
                <a:cubicBezTo>
                  <a:pt x="957580" y="563245"/>
                  <a:pt x="1143635" y="373380"/>
                  <a:pt x="1329055" y="139065"/>
                </a:cubicBezTo>
                <a:cubicBezTo>
                  <a:pt x="1365885" y="92710"/>
                  <a:pt x="1400810" y="45720"/>
                  <a:pt x="1435100" y="0"/>
                </a:cubicBezTo>
                <a:lnTo>
                  <a:pt x="1430655" y="0"/>
                </a:lnTo>
                <a:cubicBezTo>
                  <a:pt x="1397635" y="45085"/>
                  <a:pt x="1362710" y="90805"/>
                  <a:pt x="1326515" y="136525"/>
                </a:cubicBezTo>
                <a:cubicBezTo>
                  <a:pt x="1141730" y="370205"/>
                  <a:pt x="955675" y="560070"/>
                  <a:pt x="758190" y="715645"/>
                </a:cubicBezTo>
                <a:cubicBezTo>
                  <a:pt x="438785" y="967740"/>
                  <a:pt x="190500" y="1238885"/>
                  <a:pt x="1270" y="1471295"/>
                </a:cubicBezTo>
                <a:lnTo>
                  <a:pt x="1270" y="1477010"/>
                </a:lnTo>
                <a:cubicBezTo>
                  <a:pt x="189865" y="1244600"/>
                  <a:pt x="438785" y="972185"/>
                  <a:pt x="759460" y="719455"/>
                </a:cubicBezTo>
                <a:close/>
                <a:moveTo>
                  <a:pt x="612775" y="735330"/>
                </a:moveTo>
                <a:cubicBezTo>
                  <a:pt x="857885" y="502285"/>
                  <a:pt x="1064260" y="241300"/>
                  <a:pt x="1241425" y="0"/>
                </a:cubicBezTo>
                <a:lnTo>
                  <a:pt x="1236980" y="0"/>
                </a:lnTo>
                <a:cubicBezTo>
                  <a:pt x="1060450" y="240665"/>
                  <a:pt x="854075" y="501015"/>
                  <a:pt x="610235" y="732790"/>
                </a:cubicBezTo>
                <a:cubicBezTo>
                  <a:pt x="374650" y="956945"/>
                  <a:pt x="171450" y="1183640"/>
                  <a:pt x="635" y="1386205"/>
                </a:cubicBezTo>
                <a:lnTo>
                  <a:pt x="635" y="1391920"/>
                </a:lnTo>
                <a:cubicBezTo>
                  <a:pt x="172085" y="1188720"/>
                  <a:pt x="375920" y="960755"/>
                  <a:pt x="612775" y="735330"/>
                </a:cubicBezTo>
                <a:close/>
                <a:moveTo>
                  <a:pt x="855345" y="0"/>
                </a:moveTo>
                <a:lnTo>
                  <a:pt x="846455" y="0"/>
                </a:lnTo>
                <a:cubicBezTo>
                  <a:pt x="830580" y="21590"/>
                  <a:pt x="815975" y="41910"/>
                  <a:pt x="799465" y="64770"/>
                </a:cubicBezTo>
                <a:cubicBezTo>
                  <a:pt x="548005" y="409575"/>
                  <a:pt x="299720" y="803910"/>
                  <a:pt x="38100" y="1149985"/>
                </a:cubicBezTo>
                <a:cubicBezTo>
                  <a:pt x="31750" y="1160780"/>
                  <a:pt x="13970" y="1180465"/>
                  <a:pt x="635" y="1198245"/>
                </a:cubicBezTo>
                <a:lnTo>
                  <a:pt x="635" y="1209675"/>
                </a:lnTo>
                <a:cubicBezTo>
                  <a:pt x="107315" y="1076960"/>
                  <a:pt x="223520" y="908050"/>
                  <a:pt x="326390" y="760095"/>
                </a:cubicBezTo>
                <a:cubicBezTo>
                  <a:pt x="502285" y="501650"/>
                  <a:pt x="683895" y="234950"/>
                  <a:pt x="855345" y="0"/>
                </a:cubicBezTo>
                <a:close/>
                <a:moveTo>
                  <a:pt x="563880" y="634365"/>
                </a:moveTo>
                <a:cubicBezTo>
                  <a:pt x="735965" y="422910"/>
                  <a:pt x="905510" y="198120"/>
                  <a:pt x="1045845" y="0"/>
                </a:cubicBezTo>
                <a:lnTo>
                  <a:pt x="1045210" y="0"/>
                </a:lnTo>
                <a:cubicBezTo>
                  <a:pt x="947420" y="123190"/>
                  <a:pt x="851535" y="266065"/>
                  <a:pt x="744220" y="401320"/>
                </a:cubicBezTo>
                <a:cubicBezTo>
                  <a:pt x="508000" y="713105"/>
                  <a:pt x="225425" y="1017270"/>
                  <a:pt x="635" y="1303020"/>
                </a:cubicBezTo>
                <a:lnTo>
                  <a:pt x="635" y="1306830"/>
                </a:lnTo>
                <a:cubicBezTo>
                  <a:pt x="8255" y="1296670"/>
                  <a:pt x="17145" y="1285240"/>
                  <a:pt x="24130" y="1277620"/>
                </a:cubicBezTo>
                <a:cubicBezTo>
                  <a:pt x="185420" y="1081405"/>
                  <a:pt x="381000" y="852805"/>
                  <a:pt x="563880" y="634365"/>
                </a:cubicBezTo>
                <a:close/>
                <a:moveTo>
                  <a:pt x="2540635" y="1373505"/>
                </a:moveTo>
                <a:cubicBezTo>
                  <a:pt x="2382520" y="1537970"/>
                  <a:pt x="2374265" y="1750695"/>
                  <a:pt x="2455545" y="1936750"/>
                </a:cubicBezTo>
                <a:cubicBezTo>
                  <a:pt x="2456815" y="1939290"/>
                  <a:pt x="2458720" y="1943735"/>
                  <a:pt x="2459990" y="1947545"/>
                </a:cubicBezTo>
                <a:lnTo>
                  <a:pt x="2464435" y="1947545"/>
                </a:lnTo>
                <a:cubicBezTo>
                  <a:pt x="2364105" y="1730375"/>
                  <a:pt x="2388870" y="1483995"/>
                  <a:pt x="2612390" y="1313815"/>
                </a:cubicBezTo>
                <a:cubicBezTo>
                  <a:pt x="2731135" y="1228725"/>
                  <a:pt x="2886710" y="1154430"/>
                  <a:pt x="2995930" y="1080770"/>
                </a:cubicBezTo>
                <a:cubicBezTo>
                  <a:pt x="3190875" y="956310"/>
                  <a:pt x="3353435" y="830580"/>
                  <a:pt x="3463290" y="632460"/>
                </a:cubicBezTo>
                <a:lnTo>
                  <a:pt x="3463290" y="624840"/>
                </a:lnTo>
                <a:cubicBezTo>
                  <a:pt x="3428365" y="688975"/>
                  <a:pt x="3386455" y="748030"/>
                  <a:pt x="3336290" y="803275"/>
                </a:cubicBezTo>
                <a:cubicBezTo>
                  <a:pt x="3049905" y="1111250"/>
                  <a:pt x="2685415" y="1214120"/>
                  <a:pt x="2540635" y="1373505"/>
                </a:cubicBezTo>
                <a:close/>
                <a:moveTo>
                  <a:pt x="2907665" y="1531620"/>
                </a:moveTo>
                <a:cubicBezTo>
                  <a:pt x="2700020" y="1682115"/>
                  <a:pt x="2793365" y="1897380"/>
                  <a:pt x="2825750" y="1948180"/>
                </a:cubicBezTo>
                <a:lnTo>
                  <a:pt x="2831465" y="1948180"/>
                </a:lnTo>
                <a:cubicBezTo>
                  <a:pt x="2828290" y="1942465"/>
                  <a:pt x="2823845" y="1934210"/>
                  <a:pt x="2816860" y="1922780"/>
                </a:cubicBezTo>
                <a:cubicBezTo>
                  <a:pt x="2732405" y="1743075"/>
                  <a:pt x="2785745" y="1570990"/>
                  <a:pt x="3034030" y="1465580"/>
                </a:cubicBezTo>
                <a:cubicBezTo>
                  <a:pt x="3170555" y="1397635"/>
                  <a:pt x="3353435" y="1322070"/>
                  <a:pt x="3463290" y="1242695"/>
                </a:cubicBezTo>
                <a:lnTo>
                  <a:pt x="3463290" y="1238250"/>
                </a:lnTo>
                <a:cubicBezTo>
                  <a:pt x="3436620" y="1257300"/>
                  <a:pt x="3406775" y="1276350"/>
                  <a:pt x="3374390" y="1294130"/>
                </a:cubicBezTo>
                <a:cubicBezTo>
                  <a:pt x="3253105" y="1364615"/>
                  <a:pt x="2983865" y="1474470"/>
                  <a:pt x="2907665" y="1531620"/>
                </a:cubicBezTo>
                <a:close/>
                <a:moveTo>
                  <a:pt x="2820670" y="1483360"/>
                </a:moveTo>
                <a:cubicBezTo>
                  <a:pt x="2722245" y="1559560"/>
                  <a:pt x="2661920" y="1672590"/>
                  <a:pt x="2687320" y="1819910"/>
                </a:cubicBezTo>
                <a:cubicBezTo>
                  <a:pt x="2689860" y="1845310"/>
                  <a:pt x="2714625" y="1918970"/>
                  <a:pt x="2732405" y="1948180"/>
                </a:cubicBezTo>
                <a:lnTo>
                  <a:pt x="2741930" y="1948180"/>
                </a:lnTo>
                <a:cubicBezTo>
                  <a:pt x="2737485" y="1941195"/>
                  <a:pt x="2731770" y="1932940"/>
                  <a:pt x="2731135" y="1928495"/>
                </a:cubicBezTo>
                <a:cubicBezTo>
                  <a:pt x="2653665" y="1769110"/>
                  <a:pt x="2678430" y="1591945"/>
                  <a:pt x="2842260" y="1477010"/>
                </a:cubicBezTo>
                <a:cubicBezTo>
                  <a:pt x="2865120" y="1460500"/>
                  <a:pt x="2892425" y="1444625"/>
                  <a:pt x="2917825" y="1431925"/>
                </a:cubicBezTo>
                <a:cubicBezTo>
                  <a:pt x="3105150" y="1332865"/>
                  <a:pt x="3338830" y="1227455"/>
                  <a:pt x="3463925" y="1107440"/>
                </a:cubicBezTo>
                <a:lnTo>
                  <a:pt x="3463925" y="1096645"/>
                </a:lnTo>
                <a:cubicBezTo>
                  <a:pt x="3362325" y="1195705"/>
                  <a:pt x="3216910" y="1270000"/>
                  <a:pt x="3039110" y="1360805"/>
                </a:cubicBezTo>
                <a:cubicBezTo>
                  <a:pt x="2972435" y="1396365"/>
                  <a:pt x="2891155" y="1429385"/>
                  <a:pt x="2820670" y="1483360"/>
                </a:cubicBezTo>
                <a:close/>
                <a:moveTo>
                  <a:pt x="2917825" y="1948180"/>
                </a:moveTo>
                <a:lnTo>
                  <a:pt x="2921000" y="1948180"/>
                </a:lnTo>
                <a:cubicBezTo>
                  <a:pt x="2914650" y="1937385"/>
                  <a:pt x="2904490" y="1924050"/>
                  <a:pt x="2899410" y="1908810"/>
                </a:cubicBezTo>
                <a:cubicBezTo>
                  <a:pt x="2835910" y="1767840"/>
                  <a:pt x="2889885" y="1662430"/>
                  <a:pt x="2976880" y="1595755"/>
                </a:cubicBezTo>
                <a:cubicBezTo>
                  <a:pt x="3018155" y="1562735"/>
                  <a:pt x="3078480" y="1538605"/>
                  <a:pt x="3134995" y="1513205"/>
                </a:cubicBezTo>
                <a:cubicBezTo>
                  <a:pt x="3239135" y="1466215"/>
                  <a:pt x="3364230" y="1421765"/>
                  <a:pt x="3463290" y="1372235"/>
                </a:cubicBezTo>
                <a:lnTo>
                  <a:pt x="3463290" y="1367790"/>
                </a:lnTo>
                <a:cubicBezTo>
                  <a:pt x="3329940" y="1433830"/>
                  <a:pt x="3184525" y="1481455"/>
                  <a:pt x="3039745" y="1552575"/>
                </a:cubicBezTo>
                <a:cubicBezTo>
                  <a:pt x="2841625" y="1645920"/>
                  <a:pt x="2837180" y="1830705"/>
                  <a:pt x="2917825" y="1948180"/>
                </a:cubicBezTo>
                <a:close/>
                <a:moveTo>
                  <a:pt x="2715260" y="1457960"/>
                </a:moveTo>
                <a:cubicBezTo>
                  <a:pt x="2561590" y="1600200"/>
                  <a:pt x="2565400" y="1797050"/>
                  <a:pt x="2644140" y="1948180"/>
                </a:cubicBezTo>
                <a:lnTo>
                  <a:pt x="2648585" y="1948180"/>
                </a:lnTo>
                <a:cubicBezTo>
                  <a:pt x="2621915" y="1895475"/>
                  <a:pt x="2595880" y="1831975"/>
                  <a:pt x="2594610" y="1736725"/>
                </a:cubicBezTo>
                <a:cubicBezTo>
                  <a:pt x="2598420" y="1524000"/>
                  <a:pt x="2741930" y="1419860"/>
                  <a:pt x="2914015" y="1334135"/>
                </a:cubicBezTo>
                <a:cubicBezTo>
                  <a:pt x="3155315" y="1201420"/>
                  <a:pt x="3324225" y="1120140"/>
                  <a:pt x="3463290" y="955675"/>
                </a:cubicBezTo>
                <a:lnTo>
                  <a:pt x="3463290" y="950595"/>
                </a:lnTo>
                <a:cubicBezTo>
                  <a:pt x="3447415" y="970280"/>
                  <a:pt x="3430270" y="988695"/>
                  <a:pt x="3411855" y="1007745"/>
                </a:cubicBezTo>
                <a:cubicBezTo>
                  <a:pt x="3192145" y="1221740"/>
                  <a:pt x="2827655" y="1344295"/>
                  <a:pt x="2715260" y="1457960"/>
                </a:cubicBezTo>
                <a:close/>
                <a:moveTo>
                  <a:pt x="3014980" y="1675130"/>
                </a:moveTo>
                <a:cubicBezTo>
                  <a:pt x="2944495" y="1748155"/>
                  <a:pt x="2943860" y="1855470"/>
                  <a:pt x="3003550" y="1948180"/>
                </a:cubicBezTo>
                <a:lnTo>
                  <a:pt x="3007360" y="1948180"/>
                </a:lnTo>
                <a:cubicBezTo>
                  <a:pt x="3006725" y="1947545"/>
                  <a:pt x="3006725" y="1946910"/>
                  <a:pt x="3006725" y="1946910"/>
                </a:cubicBezTo>
                <a:cubicBezTo>
                  <a:pt x="2970530" y="1887855"/>
                  <a:pt x="2952115" y="1826895"/>
                  <a:pt x="2971800" y="1755140"/>
                </a:cubicBezTo>
                <a:cubicBezTo>
                  <a:pt x="3002915" y="1663065"/>
                  <a:pt x="3070860" y="1631950"/>
                  <a:pt x="3152140" y="1597025"/>
                </a:cubicBezTo>
                <a:cubicBezTo>
                  <a:pt x="3268345" y="1547495"/>
                  <a:pt x="3362325" y="1525270"/>
                  <a:pt x="3463290" y="1490345"/>
                </a:cubicBezTo>
                <a:lnTo>
                  <a:pt x="3463290" y="1487170"/>
                </a:lnTo>
                <a:cubicBezTo>
                  <a:pt x="3444240" y="1493520"/>
                  <a:pt x="3424555" y="1499235"/>
                  <a:pt x="3402965" y="1506220"/>
                </a:cubicBezTo>
                <a:cubicBezTo>
                  <a:pt x="3316605" y="1534160"/>
                  <a:pt x="3079750" y="1600835"/>
                  <a:pt x="3014980" y="1675130"/>
                </a:cubicBezTo>
                <a:close/>
                <a:moveTo>
                  <a:pt x="2470785" y="1313815"/>
                </a:moveTo>
                <a:cubicBezTo>
                  <a:pt x="2297430" y="1485900"/>
                  <a:pt x="2273935" y="1714500"/>
                  <a:pt x="2359660" y="1929130"/>
                </a:cubicBezTo>
                <a:cubicBezTo>
                  <a:pt x="2362200" y="1933575"/>
                  <a:pt x="2364740" y="1941195"/>
                  <a:pt x="2367280" y="1947545"/>
                </a:cubicBezTo>
                <a:lnTo>
                  <a:pt x="2371725" y="1947545"/>
                </a:lnTo>
                <a:cubicBezTo>
                  <a:pt x="2264410" y="1700530"/>
                  <a:pt x="2305050" y="1441450"/>
                  <a:pt x="2534920" y="1261745"/>
                </a:cubicBezTo>
                <a:cubicBezTo>
                  <a:pt x="2643505" y="1179195"/>
                  <a:pt x="2784475" y="1111885"/>
                  <a:pt x="2895600" y="1037590"/>
                </a:cubicBezTo>
                <a:cubicBezTo>
                  <a:pt x="3141345" y="879475"/>
                  <a:pt x="3340100" y="721360"/>
                  <a:pt x="3463290" y="458470"/>
                </a:cubicBezTo>
                <a:lnTo>
                  <a:pt x="3463290" y="449580"/>
                </a:lnTo>
                <a:cubicBezTo>
                  <a:pt x="3422650" y="537845"/>
                  <a:pt x="3372485" y="617855"/>
                  <a:pt x="3310255" y="691515"/>
                </a:cubicBezTo>
                <a:cubicBezTo>
                  <a:pt x="3001645" y="1042035"/>
                  <a:pt x="2629535" y="1146810"/>
                  <a:pt x="2470785" y="1313815"/>
                </a:cubicBezTo>
                <a:close/>
                <a:moveTo>
                  <a:pt x="3257550" y="466725"/>
                </a:moveTo>
                <a:cubicBezTo>
                  <a:pt x="2946400" y="879475"/>
                  <a:pt x="2429510" y="1056005"/>
                  <a:pt x="2287905" y="1238885"/>
                </a:cubicBezTo>
                <a:cubicBezTo>
                  <a:pt x="2027555" y="1522095"/>
                  <a:pt x="2150110" y="1882140"/>
                  <a:pt x="2181860" y="1948180"/>
                </a:cubicBezTo>
                <a:lnTo>
                  <a:pt x="2186305" y="1948180"/>
                </a:lnTo>
                <a:cubicBezTo>
                  <a:pt x="2184400" y="1942465"/>
                  <a:pt x="2180590" y="1933575"/>
                  <a:pt x="2175510" y="1922145"/>
                </a:cubicBezTo>
                <a:cubicBezTo>
                  <a:pt x="2065020" y="1608455"/>
                  <a:pt x="2151380" y="1334770"/>
                  <a:pt x="2395220" y="1144905"/>
                </a:cubicBezTo>
                <a:cubicBezTo>
                  <a:pt x="2531745" y="1044575"/>
                  <a:pt x="2715895" y="949325"/>
                  <a:pt x="2842895" y="854710"/>
                </a:cubicBezTo>
                <a:cubicBezTo>
                  <a:pt x="3132455" y="650240"/>
                  <a:pt x="3339465" y="438785"/>
                  <a:pt x="3463290" y="83820"/>
                </a:cubicBezTo>
                <a:lnTo>
                  <a:pt x="3463290" y="73025"/>
                </a:lnTo>
                <a:cubicBezTo>
                  <a:pt x="3412490" y="222885"/>
                  <a:pt x="3344545" y="351155"/>
                  <a:pt x="3257550" y="466725"/>
                </a:cubicBezTo>
                <a:close/>
                <a:moveTo>
                  <a:pt x="2416810" y="1236980"/>
                </a:moveTo>
                <a:cubicBezTo>
                  <a:pt x="2195830" y="1435100"/>
                  <a:pt x="2171700" y="1710690"/>
                  <a:pt x="2273300" y="1948180"/>
                </a:cubicBezTo>
                <a:lnTo>
                  <a:pt x="2280285" y="1948180"/>
                </a:lnTo>
                <a:cubicBezTo>
                  <a:pt x="2278380" y="1944370"/>
                  <a:pt x="2277110" y="1939925"/>
                  <a:pt x="2275205" y="1936115"/>
                </a:cubicBezTo>
                <a:cubicBezTo>
                  <a:pt x="2186305" y="1708150"/>
                  <a:pt x="2199005" y="1455420"/>
                  <a:pt x="2409190" y="1254125"/>
                </a:cubicBezTo>
                <a:cubicBezTo>
                  <a:pt x="2489200" y="1174115"/>
                  <a:pt x="2619375" y="1107440"/>
                  <a:pt x="2705100" y="1053465"/>
                </a:cubicBezTo>
                <a:cubicBezTo>
                  <a:pt x="3074035" y="827405"/>
                  <a:pt x="3319780" y="632460"/>
                  <a:pt x="3463290" y="280670"/>
                </a:cubicBezTo>
                <a:lnTo>
                  <a:pt x="3463290" y="260985"/>
                </a:lnTo>
                <a:cubicBezTo>
                  <a:pt x="3417570" y="379730"/>
                  <a:pt x="3357880" y="483235"/>
                  <a:pt x="3282315" y="578485"/>
                </a:cubicBezTo>
                <a:cubicBezTo>
                  <a:pt x="2980690" y="946785"/>
                  <a:pt x="2578100" y="1082675"/>
                  <a:pt x="2416810" y="1236980"/>
                </a:cubicBezTo>
                <a:close/>
                <a:moveTo>
                  <a:pt x="3053080" y="1811655"/>
                </a:moveTo>
                <a:cubicBezTo>
                  <a:pt x="3047365" y="1859280"/>
                  <a:pt x="3064510" y="1908175"/>
                  <a:pt x="3091180" y="1948180"/>
                </a:cubicBezTo>
                <a:lnTo>
                  <a:pt x="3095625" y="1948180"/>
                </a:lnTo>
                <a:cubicBezTo>
                  <a:pt x="3068955" y="1908810"/>
                  <a:pt x="3051175" y="1859915"/>
                  <a:pt x="3056890" y="1812290"/>
                </a:cubicBezTo>
                <a:cubicBezTo>
                  <a:pt x="3063875" y="1752600"/>
                  <a:pt x="3105150" y="1705610"/>
                  <a:pt x="3175635" y="1676400"/>
                </a:cubicBezTo>
                <a:cubicBezTo>
                  <a:pt x="3279140" y="1633855"/>
                  <a:pt x="3380740" y="1612900"/>
                  <a:pt x="3463925" y="1600200"/>
                </a:cubicBezTo>
                <a:lnTo>
                  <a:pt x="3463925" y="1596390"/>
                </a:lnTo>
                <a:cubicBezTo>
                  <a:pt x="3380740" y="1609090"/>
                  <a:pt x="3278505" y="1630045"/>
                  <a:pt x="3174365" y="1673225"/>
                </a:cubicBezTo>
                <a:cubicBezTo>
                  <a:pt x="3082925" y="1710690"/>
                  <a:pt x="3057525" y="1769110"/>
                  <a:pt x="3053080" y="1811655"/>
                </a:cubicBezTo>
                <a:close/>
                <a:moveTo>
                  <a:pt x="2623185" y="1420495"/>
                </a:moveTo>
                <a:cubicBezTo>
                  <a:pt x="2489835" y="1554480"/>
                  <a:pt x="2463165" y="1743075"/>
                  <a:pt x="2542540" y="1926590"/>
                </a:cubicBezTo>
                <a:cubicBezTo>
                  <a:pt x="2545080" y="1931035"/>
                  <a:pt x="2548255" y="1940560"/>
                  <a:pt x="2552065" y="1948180"/>
                </a:cubicBezTo>
                <a:lnTo>
                  <a:pt x="2556510" y="1948180"/>
                </a:lnTo>
                <a:cubicBezTo>
                  <a:pt x="2446020" y="1712595"/>
                  <a:pt x="2505075" y="1492250"/>
                  <a:pt x="2712085" y="1351280"/>
                </a:cubicBezTo>
                <a:cubicBezTo>
                  <a:pt x="2986405" y="1187450"/>
                  <a:pt x="3190240" y="1092835"/>
                  <a:pt x="3353435" y="931545"/>
                </a:cubicBezTo>
                <a:cubicBezTo>
                  <a:pt x="3387090" y="899160"/>
                  <a:pt x="3435985" y="841375"/>
                  <a:pt x="3463290" y="800735"/>
                </a:cubicBezTo>
                <a:lnTo>
                  <a:pt x="3463290" y="793115"/>
                </a:lnTo>
                <a:cubicBezTo>
                  <a:pt x="3435985" y="835025"/>
                  <a:pt x="3404235" y="874395"/>
                  <a:pt x="3367405" y="911860"/>
                </a:cubicBezTo>
                <a:cubicBezTo>
                  <a:pt x="3105785" y="1174750"/>
                  <a:pt x="2753360" y="1279525"/>
                  <a:pt x="2623185" y="1420495"/>
                </a:cubicBezTo>
                <a:close/>
                <a:moveTo>
                  <a:pt x="1972310" y="828040"/>
                </a:moveTo>
                <a:cubicBezTo>
                  <a:pt x="2436495" y="657860"/>
                  <a:pt x="2807970" y="466725"/>
                  <a:pt x="3048635" y="86360"/>
                </a:cubicBezTo>
                <a:cubicBezTo>
                  <a:pt x="3065145" y="59055"/>
                  <a:pt x="3082290" y="29210"/>
                  <a:pt x="3096895" y="0"/>
                </a:cubicBezTo>
                <a:lnTo>
                  <a:pt x="3093085" y="0"/>
                </a:lnTo>
                <a:cubicBezTo>
                  <a:pt x="2957830" y="265430"/>
                  <a:pt x="2732405" y="455930"/>
                  <a:pt x="2500630" y="588645"/>
                </a:cubicBezTo>
                <a:cubicBezTo>
                  <a:pt x="2256155" y="735965"/>
                  <a:pt x="1951355" y="813435"/>
                  <a:pt x="1774190" y="919480"/>
                </a:cubicBezTo>
                <a:cubicBezTo>
                  <a:pt x="1456055" y="1096645"/>
                  <a:pt x="1190625" y="1390650"/>
                  <a:pt x="1158240" y="1818005"/>
                </a:cubicBezTo>
                <a:cubicBezTo>
                  <a:pt x="1154430" y="1866900"/>
                  <a:pt x="1155065" y="1910080"/>
                  <a:pt x="1156970" y="1947545"/>
                </a:cubicBezTo>
                <a:lnTo>
                  <a:pt x="1160145" y="1947545"/>
                </a:lnTo>
                <a:cubicBezTo>
                  <a:pt x="1158240" y="1858010"/>
                  <a:pt x="1160145" y="1727200"/>
                  <a:pt x="1205865" y="1583690"/>
                </a:cubicBezTo>
                <a:cubicBezTo>
                  <a:pt x="1322070" y="1214120"/>
                  <a:pt x="1614170" y="977265"/>
                  <a:pt x="1972310" y="828040"/>
                </a:cubicBezTo>
                <a:close/>
                <a:moveTo>
                  <a:pt x="1971040" y="947420"/>
                </a:moveTo>
                <a:cubicBezTo>
                  <a:pt x="2067560" y="890905"/>
                  <a:pt x="2186940" y="847090"/>
                  <a:pt x="2293620" y="798195"/>
                </a:cubicBezTo>
                <a:cubicBezTo>
                  <a:pt x="2665730" y="626745"/>
                  <a:pt x="2989580" y="395605"/>
                  <a:pt x="3168650" y="33020"/>
                </a:cubicBezTo>
                <a:cubicBezTo>
                  <a:pt x="3176270" y="17780"/>
                  <a:pt x="3181350" y="6985"/>
                  <a:pt x="3184525" y="0"/>
                </a:cubicBezTo>
                <a:lnTo>
                  <a:pt x="3180715" y="0"/>
                </a:lnTo>
                <a:cubicBezTo>
                  <a:pt x="3176905" y="6985"/>
                  <a:pt x="3171825" y="17780"/>
                  <a:pt x="3166110" y="30480"/>
                </a:cubicBezTo>
                <a:cubicBezTo>
                  <a:pt x="2983865" y="397510"/>
                  <a:pt x="2661920" y="624205"/>
                  <a:pt x="2289175" y="796290"/>
                </a:cubicBezTo>
                <a:cubicBezTo>
                  <a:pt x="2149475" y="857250"/>
                  <a:pt x="2000250" y="916305"/>
                  <a:pt x="1886585" y="994410"/>
                </a:cubicBezTo>
                <a:cubicBezTo>
                  <a:pt x="1590675" y="1186180"/>
                  <a:pt x="1392555" y="1485900"/>
                  <a:pt x="1412875" y="1878330"/>
                </a:cubicBezTo>
                <a:cubicBezTo>
                  <a:pt x="1414780" y="1894205"/>
                  <a:pt x="1415415" y="1929765"/>
                  <a:pt x="1418590" y="1948180"/>
                </a:cubicBezTo>
                <a:lnTo>
                  <a:pt x="1422400" y="1948180"/>
                </a:lnTo>
                <a:cubicBezTo>
                  <a:pt x="1412240" y="1864360"/>
                  <a:pt x="1408430" y="1748155"/>
                  <a:pt x="1435735" y="1619250"/>
                </a:cubicBezTo>
                <a:cubicBezTo>
                  <a:pt x="1503045" y="1313180"/>
                  <a:pt x="1708150" y="1095375"/>
                  <a:pt x="1971040" y="947420"/>
                </a:cubicBezTo>
                <a:close/>
                <a:moveTo>
                  <a:pt x="1554480" y="1637030"/>
                </a:moveTo>
                <a:cubicBezTo>
                  <a:pt x="1603375" y="1340485"/>
                  <a:pt x="1789430" y="1125855"/>
                  <a:pt x="2037715" y="977265"/>
                </a:cubicBezTo>
                <a:cubicBezTo>
                  <a:pt x="2134235" y="917575"/>
                  <a:pt x="2256790" y="870585"/>
                  <a:pt x="2361565" y="817880"/>
                </a:cubicBezTo>
                <a:cubicBezTo>
                  <a:pt x="2733040" y="634365"/>
                  <a:pt x="3058795" y="388620"/>
                  <a:pt x="3228340" y="4445"/>
                </a:cubicBezTo>
                <a:cubicBezTo>
                  <a:pt x="3229610" y="2540"/>
                  <a:pt x="3230245" y="1270"/>
                  <a:pt x="3230245" y="0"/>
                </a:cubicBezTo>
                <a:lnTo>
                  <a:pt x="3226435" y="0"/>
                </a:lnTo>
                <a:cubicBezTo>
                  <a:pt x="3226435" y="635"/>
                  <a:pt x="3225800" y="1270"/>
                  <a:pt x="3225165" y="1905"/>
                </a:cubicBezTo>
                <a:cubicBezTo>
                  <a:pt x="3078480" y="334010"/>
                  <a:pt x="2821305" y="553085"/>
                  <a:pt x="2538095" y="718820"/>
                </a:cubicBezTo>
                <a:cubicBezTo>
                  <a:pt x="2364740" y="826135"/>
                  <a:pt x="2113915" y="909320"/>
                  <a:pt x="1950720" y="1028700"/>
                </a:cubicBezTo>
                <a:cubicBezTo>
                  <a:pt x="1670685" y="1224280"/>
                  <a:pt x="1504315" y="1520825"/>
                  <a:pt x="1544320" y="1893570"/>
                </a:cubicBezTo>
                <a:cubicBezTo>
                  <a:pt x="1546860" y="1912620"/>
                  <a:pt x="1548765" y="1931670"/>
                  <a:pt x="1551940" y="1947545"/>
                </a:cubicBezTo>
                <a:lnTo>
                  <a:pt x="1555750" y="1947545"/>
                </a:lnTo>
                <a:cubicBezTo>
                  <a:pt x="1542415" y="1866900"/>
                  <a:pt x="1534160" y="1758315"/>
                  <a:pt x="1554480" y="1637030"/>
                </a:cubicBezTo>
                <a:close/>
                <a:moveTo>
                  <a:pt x="2308860" y="741045"/>
                </a:moveTo>
                <a:cubicBezTo>
                  <a:pt x="2716530" y="551180"/>
                  <a:pt x="2980055" y="320040"/>
                  <a:pt x="3135630" y="8890"/>
                </a:cubicBezTo>
                <a:cubicBezTo>
                  <a:pt x="3138170" y="5080"/>
                  <a:pt x="3139440" y="1905"/>
                  <a:pt x="3140075" y="0"/>
                </a:cubicBezTo>
                <a:lnTo>
                  <a:pt x="3135630" y="0"/>
                </a:lnTo>
                <a:cubicBezTo>
                  <a:pt x="3133725" y="4445"/>
                  <a:pt x="3131820" y="8890"/>
                  <a:pt x="3129280" y="13335"/>
                </a:cubicBezTo>
                <a:cubicBezTo>
                  <a:pt x="2797175" y="662940"/>
                  <a:pt x="2082800" y="791210"/>
                  <a:pt x="1854200" y="942340"/>
                </a:cubicBezTo>
                <a:cubicBezTo>
                  <a:pt x="1511935" y="1137920"/>
                  <a:pt x="1272540" y="1458595"/>
                  <a:pt x="1283970" y="1891030"/>
                </a:cubicBezTo>
                <a:cubicBezTo>
                  <a:pt x="1285240" y="1904365"/>
                  <a:pt x="1285240" y="1932305"/>
                  <a:pt x="1287145" y="1947545"/>
                </a:cubicBezTo>
                <a:lnTo>
                  <a:pt x="1290955" y="1947545"/>
                </a:lnTo>
                <a:cubicBezTo>
                  <a:pt x="1283335" y="1860550"/>
                  <a:pt x="1284605" y="1736725"/>
                  <a:pt x="1320165" y="1601470"/>
                </a:cubicBezTo>
                <a:cubicBezTo>
                  <a:pt x="1487805" y="975360"/>
                  <a:pt x="2159000" y="822325"/>
                  <a:pt x="2308860" y="741045"/>
                </a:cubicBezTo>
                <a:close/>
                <a:moveTo>
                  <a:pt x="3157855" y="1948180"/>
                </a:moveTo>
                <a:lnTo>
                  <a:pt x="3164840" y="1948180"/>
                </a:lnTo>
                <a:cubicBezTo>
                  <a:pt x="3150870" y="1920240"/>
                  <a:pt x="3145790" y="1891665"/>
                  <a:pt x="3148965" y="1864995"/>
                </a:cubicBezTo>
                <a:cubicBezTo>
                  <a:pt x="3162300" y="1750060"/>
                  <a:pt x="3377565" y="1731645"/>
                  <a:pt x="3463290" y="1729740"/>
                </a:cubicBezTo>
                <a:lnTo>
                  <a:pt x="3463290" y="1722120"/>
                </a:lnTo>
                <a:cubicBezTo>
                  <a:pt x="3398520" y="1722755"/>
                  <a:pt x="3283585" y="1733550"/>
                  <a:pt x="3201035" y="1779270"/>
                </a:cubicBezTo>
                <a:cubicBezTo>
                  <a:pt x="3138170" y="1816735"/>
                  <a:pt x="3125470" y="1889760"/>
                  <a:pt x="3157855" y="1948180"/>
                </a:cubicBezTo>
                <a:close/>
                <a:moveTo>
                  <a:pt x="1674495" y="1654175"/>
                </a:moveTo>
                <a:cubicBezTo>
                  <a:pt x="1689735" y="1514475"/>
                  <a:pt x="1738630" y="1386205"/>
                  <a:pt x="1819910" y="1272540"/>
                </a:cubicBezTo>
                <a:cubicBezTo>
                  <a:pt x="1921510" y="1130300"/>
                  <a:pt x="2073275" y="1010920"/>
                  <a:pt x="2272665" y="916940"/>
                </a:cubicBezTo>
                <a:cubicBezTo>
                  <a:pt x="2694940" y="716915"/>
                  <a:pt x="2974340" y="501015"/>
                  <a:pt x="3150870" y="236855"/>
                </a:cubicBezTo>
                <a:cubicBezTo>
                  <a:pt x="3200400" y="163195"/>
                  <a:pt x="3242945" y="84455"/>
                  <a:pt x="3278505" y="0"/>
                </a:cubicBezTo>
                <a:lnTo>
                  <a:pt x="3270885" y="0"/>
                </a:lnTo>
                <a:cubicBezTo>
                  <a:pt x="3235325" y="83185"/>
                  <a:pt x="3194050" y="160655"/>
                  <a:pt x="3145155" y="233045"/>
                </a:cubicBezTo>
                <a:cubicBezTo>
                  <a:pt x="2968625" y="495935"/>
                  <a:pt x="2690495" y="711200"/>
                  <a:pt x="2269490" y="910590"/>
                </a:cubicBezTo>
                <a:cubicBezTo>
                  <a:pt x="2069465" y="1004570"/>
                  <a:pt x="1915795" y="1125220"/>
                  <a:pt x="1814195" y="1268730"/>
                </a:cubicBezTo>
                <a:cubicBezTo>
                  <a:pt x="1732280" y="1383665"/>
                  <a:pt x="1683385" y="1513205"/>
                  <a:pt x="1668145" y="1654175"/>
                </a:cubicBezTo>
                <a:cubicBezTo>
                  <a:pt x="1655445" y="1767840"/>
                  <a:pt x="1667510" y="1871345"/>
                  <a:pt x="1684020" y="1948180"/>
                </a:cubicBezTo>
                <a:lnTo>
                  <a:pt x="1691640" y="1948180"/>
                </a:lnTo>
                <a:cubicBezTo>
                  <a:pt x="1674495" y="1871345"/>
                  <a:pt x="1661795" y="1768475"/>
                  <a:pt x="1674495" y="1654175"/>
                </a:cubicBezTo>
                <a:close/>
                <a:moveTo>
                  <a:pt x="3234690" y="1948180"/>
                </a:moveTo>
                <a:lnTo>
                  <a:pt x="3238500" y="1948180"/>
                </a:lnTo>
                <a:cubicBezTo>
                  <a:pt x="3252470" y="1883410"/>
                  <a:pt x="3350260" y="1873885"/>
                  <a:pt x="3408680" y="1871980"/>
                </a:cubicBezTo>
                <a:cubicBezTo>
                  <a:pt x="3427095" y="1871980"/>
                  <a:pt x="3445510" y="1872615"/>
                  <a:pt x="3463925" y="1874520"/>
                </a:cubicBezTo>
                <a:lnTo>
                  <a:pt x="3463925" y="1870710"/>
                </a:lnTo>
                <a:cubicBezTo>
                  <a:pt x="3383280" y="1862455"/>
                  <a:pt x="3248025" y="1872615"/>
                  <a:pt x="3234690" y="1948180"/>
                </a:cubicBezTo>
                <a:close/>
                <a:moveTo>
                  <a:pt x="2327275" y="1084580"/>
                </a:moveTo>
                <a:cubicBezTo>
                  <a:pt x="2418715" y="1014095"/>
                  <a:pt x="2551430" y="943610"/>
                  <a:pt x="2642870" y="881380"/>
                </a:cubicBezTo>
                <a:cubicBezTo>
                  <a:pt x="2943860" y="686435"/>
                  <a:pt x="3207385" y="466725"/>
                  <a:pt x="3366135" y="136525"/>
                </a:cubicBezTo>
                <a:cubicBezTo>
                  <a:pt x="3387090" y="92710"/>
                  <a:pt x="3406775" y="47625"/>
                  <a:pt x="3424555" y="0"/>
                </a:cubicBezTo>
                <a:lnTo>
                  <a:pt x="3421380" y="0"/>
                </a:lnTo>
                <a:cubicBezTo>
                  <a:pt x="3363595" y="139700"/>
                  <a:pt x="3313430" y="241935"/>
                  <a:pt x="3231515" y="354330"/>
                </a:cubicBezTo>
                <a:cubicBezTo>
                  <a:pt x="2921000" y="781685"/>
                  <a:pt x="2419985" y="979170"/>
                  <a:pt x="2270760" y="1127125"/>
                </a:cubicBezTo>
                <a:cubicBezTo>
                  <a:pt x="2017395" y="1350010"/>
                  <a:pt x="1978660" y="1672590"/>
                  <a:pt x="2089785" y="1948180"/>
                </a:cubicBezTo>
                <a:lnTo>
                  <a:pt x="2092325" y="1948180"/>
                </a:lnTo>
                <a:cubicBezTo>
                  <a:pt x="2087880" y="1934210"/>
                  <a:pt x="2078990" y="1915795"/>
                  <a:pt x="2076450" y="1904365"/>
                </a:cubicBezTo>
                <a:cubicBezTo>
                  <a:pt x="1978660" y="1590675"/>
                  <a:pt x="2051050" y="1298575"/>
                  <a:pt x="2327275" y="1084580"/>
                </a:cubicBezTo>
                <a:close/>
                <a:moveTo>
                  <a:pt x="1792605" y="1671955"/>
                </a:moveTo>
                <a:cubicBezTo>
                  <a:pt x="1808480" y="1379855"/>
                  <a:pt x="1968500" y="1165860"/>
                  <a:pt x="2209800" y="1012825"/>
                </a:cubicBezTo>
                <a:cubicBezTo>
                  <a:pt x="2237740" y="995045"/>
                  <a:pt x="2266950" y="977900"/>
                  <a:pt x="2298065" y="961390"/>
                </a:cubicBezTo>
                <a:cubicBezTo>
                  <a:pt x="2527935" y="845185"/>
                  <a:pt x="2729230" y="721360"/>
                  <a:pt x="2878455" y="596900"/>
                </a:cubicBezTo>
                <a:cubicBezTo>
                  <a:pt x="3065145" y="441960"/>
                  <a:pt x="3227705" y="247650"/>
                  <a:pt x="3322955" y="635"/>
                </a:cubicBezTo>
                <a:lnTo>
                  <a:pt x="3320415" y="635"/>
                </a:lnTo>
                <a:cubicBezTo>
                  <a:pt x="3312795" y="18415"/>
                  <a:pt x="3305810" y="35560"/>
                  <a:pt x="3298190" y="52705"/>
                </a:cubicBezTo>
                <a:cubicBezTo>
                  <a:pt x="3018155" y="677545"/>
                  <a:pt x="2368550" y="890270"/>
                  <a:pt x="2169160" y="1035685"/>
                </a:cubicBezTo>
                <a:cubicBezTo>
                  <a:pt x="1931035" y="1199515"/>
                  <a:pt x="1776095" y="1435100"/>
                  <a:pt x="1789430" y="1753870"/>
                </a:cubicBezTo>
                <a:cubicBezTo>
                  <a:pt x="1792605" y="1828165"/>
                  <a:pt x="1805305" y="1894205"/>
                  <a:pt x="1819275" y="1948180"/>
                </a:cubicBezTo>
                <a:lnTo>
                  <a:pt x="1822450" y="1948180"/>
                </a:lnTo>
                <a:cubicBezTo>
                  <a:pt x="1805940" y="1875790"/>
                  <a:pt x="1786255" y="1778635"/>
                  <a:pt x="1792605" y="1671955"/>
                </a:cubicBezTo>
                <a:close/>
                <a:moveTo>
                  <a:pt x="2221865" y="1081405"/>
                </a:moveTo>
                <a:cubicBezTo>
                  <a:pt x="2267585" y="1045845"/>
                  <a:pt x="2317750" y="1012825"/>
                  <a:pt x="2373630" y="981710"/>
                </a:cubicBezTo>
                <a:cubicBezTo>
                  <a:pt x="2930525" y="671830"/>
                  <a:pt x="3201670" y="422910"/>
                  <a:pt x="3371850" y="4445"/>
                </a:cubicBezTo>
                <a:cubicBezTo>
                  <a:pt x="3372485" y="2540"/>
                  <a:pt x="3373120" y="1270"/>
                  <a:pt x="3373755" y="0"/>
                </a:cubicBezTo>
                <a:lnTo>
                  <a:pt x="3369310" y="0"/>
                </a:lnTo>
                <a:cubicBezTo>
                  <a:pt x="3368675" y="1270"/>
                  <a:pt x="3368040" y="3175"/>
                  <a:pt x="3367405" y="4445"/>
                </a:cubicBezTo>
                <a:cubicBezTo>
                  <a:pt x="3084830" y="725170"/>
                  <a:pt x="2369185" y="915035"/>
                  <a:pt x="2157095" y="1131570"/>
                </a:cubicBezTo>
                <a:cubicBezTo>
                  <a:pt x="1911350" y="1354455"/>
                  <a:pt x="1860550" y="1665605"/>
                  <a:pt x="1953895" y="1948180"/>
                </a:cubicBezTo>
                <a:lnTo>
                  <a:pt x="1956435" y="1948180"/>
                </a:lnTo>
                <a:cubicBezTo>
                  <a:pt x="1951990" y="1934210"/>
                  <a:pt x="1947545" y="1918970"/>
                  <a:pt x="1943735" y="1903095"/>
                </a:cubicBezTo>
                <a:cubicBezTo>
                  <a:pt x="1861820" y="1584325"/>
                  <a:pt x="1948815" y="1292860"/>
                  <a:pt x="2221865" y="1081405"/>
                </a:cubicBezTo>
                <a:close/>
              </a:path>
            </a:pathLst>
          </a:custGeom>
          <a:gradFill>
            <a:gsLst>
              <a:gs pos="0">
                <a:srgbClr val="ECF7EB">
                  <a:alpha val="15080"/>
                </a:srgbClr>
              </a:gs>
              <a:gs pos="100000">
                <a:srgbClr val="C7E6D9">
                  <a:alpha val="150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4"/>
            </a:gs>
            <a:gs pos="18000">
              <a:schemeClr val="accent3"/>
            </a:gs>
            <a:gs pos="100000">
              <a:schemeClr val="accent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  <a:noFill/>
          <a:ln>
            <a:noFill/>
          </a:ln>
          <a:effectLst>
            <a:outerShdw dist="19050" dir="5400000" algn="bl" rotWithShape="0">
              <a:schemeClr val="accent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75250" y="1575121"/>
            <a:ext cx="7193400" cy="27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7" r:id="rId7"/>
    <p:sldLayoutId id="2147483658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456718" y="1205942"/>
            <a:ext cx="5442115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Beginner’s Guide To </a:t>
            </a:r>
            <a:r>
              <a:rPr lang="en-GB" dirty="0"/>
              <a:t>Endurance</a:t>
            </a:r>
            <a:endParaRPr dirty="0"/>
          </a:p>
        </p:txBody>
      </p:sp>
      <p:pic>
        <p:nvPicPr>
          <p:cNvPr id="3076" name="Picture 4" descr="Ultra-endurance athletics | The Why Files">
            <a:extLst>
              <a:ext uri="{FF2B5EF4-FFF2-40B4-BE49-F238E27FC236}">
                <a16:creationId xmlns:a16="http://schemas.microsoft.com/office/drawing/2014/main" id="{994AABF5-5F95-459F-984F-B586E803F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51" y="3357658"/>
            <a:ext cx="5309773" cy="1472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n Interview with Ultra-endurance Rider Lael Wilcox - Expedition Portal">
            <a:extLst>
              <a:ext uri="{FF2B5EF4-FFF2-40B4-BE49-F238E27FC236}">
                <a16:creationId xmlns:a16="http://schemas.microsoft.com/office/drawing/2014/main" id="{C9FC5F61-BE8B-4F33-9771-70A3E7D0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273" y="3265297"/>
            <a:ext cx="2490787" cy="1657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Ultra-endurance Athletes - Fluid Running">
            <a:extLst>
              <a:ext uri="{FF2B5EF4-FFF2-40B4-BE49-F238E27FC236}">
                <a16:creationId xmlns:a16="http://schemas.microsoft.com/office/drawing/2014/main" id="{A090E42A-1DF6-4C4B-BCB7-235DD02E5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253" y="661892"/>
            <a:ext cx="202882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8"/>
          <p:cNvSpPr txBox="1">
            <a:spLocks noGrp="1"/>
          </p:cNvSpPr>
          <p:nvPr>
            <p:ph type="ctrTitle"/>
          </p:nvPr>
        </p:nvSpPr>
        <p:spPr>
          <a:xfrm>
            <a:off x="1871767" y="932445"/>
            <a:ext cx="7193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</a:t>
            </a:r>
            <a:r>
              <a:rPr lang="en-GB" dirty="0"/>
              <a:t>he Training Plan</a:t>
            </a:r>
            <a:endParaRPr dirty="0"/>
          </a:p>
        </p:txBody>
      </p:sp>
      <p:sp>
        <p:nvSpPr>
          <p:cNvPr id="380" name="Google Shape;380;p38"/>
          <p:cNvSpPr txBox="1">
            <a:spLocks noGrp="1"/>
          </p:cNvSpPr>
          <p:nvPr>
            <p:ph type="subTitle" idx="1"/>
          </p:nvPr>
        </p:nvSpPr>
        <p:spPr>
          <a:xfrm>
            <a:off x="428254" y="2982342"/>
            <a:ext cx="8334745" cy="7831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bg1"/>
                </a:solidFill>
              </a:rPr>
              <a:t>Q - How do I prepare for a 50 km / 50 mile race?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381" name="Google Shape;381;p38"/>
          <p:cNvSpPr/>
          <p:nvPr/>
        </p:nvSpPr>
        <p:spPr>
          <a:xfrm>
            <a:off x="1170724" y="16027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984975" y="469849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Off-the-shelf training programmes:</a:t>
            </a:r>
            <a:endParaRPr dirty="0"/>
          </a:p>
        </p:txBody>
      </p:sp>
      <p:sp>
        <p:nvSpPr>
          <p:cNvPr id="159" name="Google Shape;159;p21"/>
          <p:cNvSpPr txBox="1">
            <a:spLocks noGrp="1"/>
          </p:cNvSpPr>
          <p:nvPr>
            <p:ph type="body" idx="1"/>
          </p:nvPr>
        </p:nvSpPr>
        <p:spPr>
          <a:xfrm>
            <a:off x="371567" y="1575125"/>
            <a:ext cx="2583506" cy="309852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u="sng" dirty="0"/>
              <a:t>Week 1</a:t>
            </a:r>
            <a:endParaRPr b="1" u="sng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Mon</a:t>
            </a:r>
            <a:r>
              <a:rPr lang="en" dirty="0"/>
              <a:t> –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Tue</a:t>
            </a:r>
            <a:r>
              <a:rPr lang="en" dirty="0"/>
              <a:t> – 35 mins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Wed</a:t>
            </a:r>
            <a:r>
              <a:rPr lang="en" dirty="0"/>
              <a:t> – 6-8 mile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Thu</a:t>
            </a:r>
            <a:r>
              <a:rPr lang="en" dirty="0"/>
              <a:t> – S&amp;C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Fri</a:t>
            </a:r>
            <a:r>
              <a:rPr lang="en" dirty="0"/>
              <a:t> – 60 m</a:t>
            </a:r>
            <a:r>
              <a:rPr lang="en-GB" dirty="0"/>
              <a:t>ins, 10 mins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/>
              <a:t>fast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Sat</a:t>
            </a:r>
            <a:r>
              <a:rPr lang="en-GB" dirty="0"/>
              <a:t>  -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Sun</a:t>
            </a:r>
            <a:r>
              <a:rPr lang="en-GB" dirty="0"/>
              <a:t> – 8 miles, long pace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" name="Google Shape;160;p21"/>
          <p:cNvSpPr txBox="1">
            <a:spLocks noGrp="1"/>
          </p:cNvSpPr>
          <p:nvPr>
            <p:ph type="body" idx="2"/>
          </p:nvPr>
        </p:nvSpPr>
        <p:spPr>
          <a:xfrm>
            <a:off x="3276039" y="1093195"/>
            <a:ext cx="2202900" cy="39955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u="sng" dirty="0"/>
              <a:t>Week 2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00"/>
                </a:solidFill>
              </a:rPr>
              <a:t>M</a:t>
            </a:r>
            <a:r>
              <a:rPr lang="en-GB" b="1" dirty="0">
                <a:solidFill>
                  <a:srgbClr val="FFFF00"/>
                </a:solidFill>
              </a:rPr>
              <a:t>on </a:t>
            </a:r>
            <a:r>
              <a:rPr lang="en-GB" dirty="0"/>
              <a:t>– Rest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Tue</a:t>
            </a:r>
            <a:r>
              <a:rPr lang="en-GB" dirty="0"/>
              <a:t> – 35 mins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Wed</a:t>
            </a:r>
            <a:r>
              <a:rPr lang="en-GB" b="1" dirty="0"/>
              <a:t> </a:t>
            </a:r>
            <a:r>
              <a:rPr lang="en-GB" dirty="0"/>
              <a:t>– 15 mins easy, 10 x 2 min fast (1 min </a:t>
            </a:r>
            <a:r>
              <a:rPr lang="en-GB" dirty="0" err="1"/>
              <a:t>recov</a:t>
            </a:r>
            <a:r>
              <a:rPr lang="en-GB" dirty="0"/>
              <a:t>) 15 mins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Thu</a:t>
            </a:r>
            <a:r>
              <a:rPr lang="en-GB" b="1" dirty="0"/>
              <a:t> </a:t>
            </a:r>
            <a:r>
              <a:rPr lang="en-GB" dirty="0"/>
              <a:t>– 1 mile easy, 6 miles long pace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Fri</a:t>
            </a:r>
            <a:r>
              <a:rPr lang="en-GB" b="1" dirty="0"/>
              <a:t> </a:t>
            </a:r>
            <a:r>
              <a:rPr lang="en-GB" dirty="0"/>
              <a:t>– S&amp;C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Sat</a:t>
            </a:r>
            <a:r>
              <a:rPr lang="en-GB" dirty="0"/>
              <a:t> –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Sun</a:t>
            </a:r>
            <a:r>
              <a:rPr lang="en-GB" b="1" dirty="0"/>
              <a:t> </a:t>
            </a:r>
            <a:r>
              <a:rPr lang="en-GB" dirty="0"/>
              <a:t>– 10 miles – middle 8 long pace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3"/>
          </p:nvPr>
        </p:nvSpPr>
        <p:spPr>
          <a:xfrm>
            <a:off x="6037619" y="1093195"/>
            <a:ext cx="2502700" cy="38339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u="sng" dirty="0"/>
              <a:t>Week 14</a:t>
            </a:r>
            <a:endParaRPr b="1" u="sng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Mon</a:t>
            </a:r>
            <a:r>
              <a:rPr lang="en-GB" dirty="0"/>
              <a:t> –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Tue-</a:t>
            </a:r>
            <a:r>
              <a:rPr lang="en-GB" dirty="0"/>
              <a:t> S&amp;C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Wed</a:t>
            </a:r>
            <a:r>
              <a:rPr lang="en-GB" dirty="0"/>
              <a:t> – 90 mins long pace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Thu</a:t>
            </a:r>
            <a:r>
              <a:rPr lang="en-GB" dirty="0"/>
              <a:t> –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Fri</a:t>
            </a:r>
            <a:r>
              <a:rPr lang="en-GB" dirty="0"/>
              <a:t> – Rest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Sat</a:t>
            </a:r>
            <a:r>
              <a:rPr lang="en-GB" dirty="0"/>
              <a:t> – 10 hilly miles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00"/>
                </a:solidFill>
              </a:rPr>
              <a:t>Sun</a:t>
            </a:r>
            <a:r>
              <a:rPr lang="en-GB" dirty="0"/>
              <a:t> – 32 miles easy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94DC85-39F5-4DD5-8A28-A7A36592C665}"/>
              </a:ext>
            </a:extLst>
          </p:cNvPr>
          <p:cNvSpPr txBox="1"/>
          <p:nvPr/>
        </p:nvSpPr>
        <p:spPr>
          <a:xfrm>
            <a:off x="7288969" y="4619330"/>
            <a:ext cx="2246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Runnerworld.com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6ED48D-6F90-4499-AC61-25F201C19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446" y="142042"/>
            <a:ext cx="3957048" cy="4859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Google Shape;131;p19">
            <a:extLst>
              <a:ext uri="{FF2B5EF4-FFF2-40B4-BE49-F238E27FC236}">
                <a16:creationId xmlns:a16="http://schemas.microsoft.com/office/drawing/2014/main" id="{CEF7BCC6-00DC-448C-94FA-B37439503668}"/>
              </a:ext>
            </a:extLst>
          </p:cNvPr>
          <p:cNvSpPr txBox="1">
            <a:spLocks/>
          </p:cNvSpPr>
          <p:nvPr/>
        </p:nvSpPr>
        <p:spPr>
          <a:xfrm>
            <a:off x="189809" y="0"/>
            <a:ext cx="3619871" cy="1237055"/>
          </a:xfrm>
          <a:prstGeom prst="rect">
            <a:avLst/>
          </a:prstGeom>
          <a:noFill/>
          <a:ln>
            <a:noFill/>
          </a:ln>
          <a:effectLst>
            <a:outerShdw dist="19050" dir="5400000" algn="bl" rotWithShape="0">
              <a:schemeClr val="accent1">
                <a:alpha val="15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r>
              <a:rPr lang="en-GB" sz="4400" dirty="0">
                <a:solidFill>
                  <a:schemeClr val="lt2"/>
                </a:solidFill>
              </a:rPr>
              <a:t>Periodization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5C0796-5FDE-4E25-9B79-B9FF2ACDF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663" y="590953"/>
            <a:ext cx="6029845" cy="4079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CE374E-24B6-4CD6-B3F8-8E2E361EF152}"/>
              </a:ext>
            </a:extLst>
          </p:cNvPr>
          <p:cNvSpPr/>
          <p:nvPr/>
        </p:nvSpPr>
        <p:spPr>
          <a:xfrm>
            <a:off x="1509204" y="674703"/>
            <a:ext cx="763479" cy="363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63EB4-9CE1-4C14-991C-6210A20549A3}"/>
              </a:ext>
            </a:extLst>
          </p:cNvPr>
          <p:cNvSpPr txBox="1"/>
          <p:nvPr/>
        </p:nvSpPr>
        <p:spPr>
          <a:xfrm>
            <a:off x="1961965" y="3562887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4C194-DB77-4E2A-82F1-65209A52C483}"/>
              </a:ext>
            </a:extLst>
          </p:cNvPr>
          <p:cNvSpPr txBox="1"/>
          <p:nvPr/>
        </p:nvSpPr>
        <p:spPr>
          <a:xfrm>
            <a:off x="2272683" y="3173749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AE3285-9092-4011-9E19-AD73D5F02E03}"/>
              </a:ext>
            </a:extLst>
          </p:cNvPr>
          <p:cNvSpPr txBox="1"/>
          <p:nvPr/>
        </p:nvSpPr>
        <p:spPr>
          <a:xfrm>
            <a:off x="2593759" y="2820122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286496-4E06-4664-8E43-E4C950568D11}"/>
              </a:ext>
            </a:extLst>
          </p:cNvPr>
          <p:cNvSpPr txBox="1"/>
          <p:nvPr/>
        </p:nvSpPr>
        <p:spPr>
          <a:xfrm>
            <a:off x="2886722" y="2476661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8CC138-7CFB-4F21-8791-B4A0CD9D163B}"/>
              </a:ext>
            </a:extLst>
          </p:cNvPr>
          <p:cNvSpPr txBox="1"/>
          <p:nvPr/>
        </p:nvSpPr>
        <p:spPr>
          <a:xfrm>
            <a:off x="3525915" y="2784438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AE7824-5582-4064-81CE-17710A092C2D}"/>
              </a:ext>
            </a:extLst>
          </p:cNvPr>
          <p:cNvSpPr txBox="1"/>
          <p:nvPr/>
        </p:nvSpPr>
        <p:spPr>
          <a:xfrm>
            <a:off x="3881021" y="2417861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00A438-591D-425C-B1E0-02DEE2749F57}"/>
              </a:ext>
            </a:extLst>
          </p:cNvPr>
          <p:cNvSpPr txBox="1"/>
          <p:nvPr/>
        </p:nvSpPr>
        <p:spPr>
          <a:xfrm>
            <a:off x="4209495" y="2101206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5190CB-9624-4B2B-9A0B-1ED5E7E14D46}"/>
              </a:ext>
            </a:extLst>
          </p:cNvPr>
          <p:cNvSpPr txBox="1"/>
          <p:nvPr/>
        </p:nvSpPr>
        <p:spPr>
          <a:xfrm>
            <a:off x="4572000" y="1708933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9E31B9-5E40-41DA-86B5-39BDF2DFCE8F}"/>
              </a:ext>
            </a:extLst>
          </p:cNvPr>
          <p:cNvSpPr txBox="1"/>
          <p:nvPr/>
        </p:nvSpPr>
        <p:spPr>
          <a:xfrm>
            <a:off x="5150528" y="203446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7E9047-4D03-4619-A01E-309830177917}"/>
              </a:ext>
            </a:extLst>
          </p:cNvPr>
          <p:cNvSpPr txBox="1"/>
          <p:nvPr/>
        </p:nvSpPr>
        <p:spPr>
          <a:xfrm>
            <a:off x="5470124" y="1708932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74E220-E0F7-46F2-AAF3-B0E79040B2D2}"/>
              </a:ext>
            </a:extLst>
          </p:cNvPr>
          <p:cNvSpPr txBox="1"/>
          <p:nvPr/>
        </p:nvSpPr>
        <p:spPr>
          <a:xfrm>
            <a:off x="5800076" y="1383399"/>
            <a:ext cx="50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287632-1242-4880-ABAC-1DBB1F362451}"/>
              </a:ext>
            </a:extLst>
          </p:cNvPr>
          <p:cNvSpPr txBox="1"/>
          <p:nvPr/>
        </p:nvSpPr>
        <p:spPr>
          <a:xfrm>
            <a:off x="6090080" y="1068222"/>
            <a:ext cx="50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3934C-D37B-4CA7-8733-F0FCF18B1111}"/>
              </a:ext>
            </a:extLst>
          </p:cNvPr>
          <p:cNvSpPr txBox="1"/>
          <p:nvPr/>
        </p:nvSpPr>
        <p:spPr>
          <a:xfrm>
            <a:off x="2034466" y="3962628"/>
            <a:ext cx="559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800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E4E873-A5F6-4A14-AC8D-FE39E04291BC}"/>
              </a:ext>
            </a:extLst>
          </p:cNvPr>
          <p:cNvSpPr txBox="1"/>
          <p:nvPr/>
        </p:nvSpPr>
        <p:spPr>
          <a:xfrm>
            <a:off x="2364010" y="3591245"/>
            <a:ext cx="68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992410-0D49-4A8A-8AD6-99AF459EFE27}"/>
              </a:ext>
            </a:extLst>
          </p:cNvPr>
          <p:cNvSpPr txBox="1"/>
          <p:nvPr/>
        </p:nvSpPr>
        <p:spPr>
          <a:xfrm>
            <a:off x="2704106" y="3247784"/>
            <a:ext cx="68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1200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BC24B5-D10B-44A5-A1F1-E665943CCCBF}"/>
              </a:ext>
            </a:extLst>
          </p:cNvPr>
          <p:cNvSpPr txBox="1"/>
          <p:nvPr/>
        </p:nvSpPr>
        <p:spPr>
          <a:xfrm>
            <a:off x="2972754" y="2904323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1400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EF148-1FE1-4E1C-9EE4-69F5F7A8EC60}"/>
              </a:ext>
            </a:extLst>
          </p:cNvPr>
          <p:cNvSpPr txBox="1"/>
          <p:nvPr/>
        </p:nvSpPr>
        <p:spPr>
          <a:xfrm>
            <a:off x="2467992" y="4270405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7925BF-1534-4347-8B8F-3D4DFE7CB49C}"/>
              </a:ext>
            </a:extLst>
          </p:cNvPr>
          <p:cNvSpPr txBox="1"/>
          <p:nvPr/>
        </p:nvSpPr>
        <p:spPr>
          <a:xfrm>
            <a:off x="4000130" y="4258455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851AAB-6C5D-4773-AF8E-227F98704EE6}"/>
              </a:ext>
            </a:extLst>
          </p:cNvPr>
          <p:cNvSpPr txBox="1"/>
          <p:nvPr/>
        </p:nvSpPr>
        <p:spPr>
          <a:xfrm>
            <a:off x="5831152" y="4274606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91B3A4-B035-4E1D-B953-D74FC5E34E6B}"/>
              </a:ext>
            </a:extLst>
          </p:cNvPr>
          <p:cNvSpPr txBox="1"/>
          <p:nvPr/>
        </p:nvSpPr>
        <p:spPr>
          <a:xfrm>
            <a:off x="4270591" y="2525669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1600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A56FBA-1059-44DA-9131-D466BCB428B7}"/>
              </a:ext>
            </a:extLst>
          </p:cNvPr>
          <p:cNvSpPr txBox="1"/>
          <p:nvPr/>
        </p:nvSpPr>
        <p:spPr>
          <a:xfrm>
            <a:off x="5508174" y="2125002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1800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9D96A6-E534-4B09-99E8-58A370FEBE9C}"/>
              </a:ext>
            </a:extLst>
          </p:cNvPr>
          <p:cNvSpPr txBox="1"/>
          <p:nvPr/>
        </p:nvSpPr>
        <p:spPr>
          <a:xfrm>
            <a:off x="3573048" y="3256435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1200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62D155-90B7-468B-993B-E8F4E441C874}"/>
              </a:ext>
            </a:extLst>
          </p:cNvPr>
          <p:cNvSpPr txBox="1"/>
          <p:nvPr/>
        </p:nvSpPr>
        <p:spPr>
          <a:xfrm>
            <a:off x="3895291" y="2846769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1400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F5EFD1-416D-4447-BB52-0B3D7AB5F766}"/>
              </a:ext>
            </a:extLst>
          </p:cNvPr>
          <p:cNvSpPr txBox="1"/>
          <p:nvPr/>
        </p:nvSpPr>
        <p:spPr>
          <a:xfrm>
            <a:off x="6253581" y="1388691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2200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66BFAD5-07A8-4A0A-88C4-7B9911D9D742}"/>
              </a:ext>
            </a:extLst>
          </p:cNvPr>
          <p:cNvSpPr txBox="1"/>
          <p:nvPr/>
        </p:nvSpPr>
        <p:spPr>
          <a:xfrm>
            <a:off x="5896252" y="1726688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3290F2-049B-428F-9F18-38C7E8E9C821}"/>
              </a:ext>
            </a:extLst>
          </p:cNvPr>
          <p:cNvSpPr txBox="1"/>
          <p:nvPr/>
        </p:nvSpPr>
        <p:spPr>
          <a:xfrm>
            <a:off x="5145465" y="2502437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1600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34193-3359-4DC1-859A-7A0C677766DD}"/>
              </a:ext>
            </a:extLst>
          </p:cNvPr>
          <p:cNvSpPr txBox="1"/>
          <p:nvPr/>
        </p:nvSpPr>
        <p:spPr>
          <a:xfrm>
            <a:off x="4581303" y="2204569"/>
            <a:ext cx="600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1800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5C0796-5FDE-4E25-9B79-B9FF2ACDF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662" y="590952"/>
            <a:ext cx="6029845" cy="4079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CE374E-24B6-4CD6-B3F8-8E2E361EF152}"/>
              </a:ext>
            </a:extLst>
          </p:cNvPr>
          <p:cNvSpPr/>
          <p:nvPr/>
        </p:nvSpPr>
        <p:spPr>
          <a:xfrm>
            <a:off x="1509204" y="674703"/>
            <a:ext cx="763479" cy="363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63EB4-9CE1-4C14-991C-6210A20549A3}"/>
              </a:ext>
            </a:extLst>
          </p:cNvPr>
          <p:cNvSpPr txBox="1"/>
          <p:nvPr/>
        </p:nvSpPr>
        <p:spPr>
          <a:xfrm>
            <a:off x="1961965" y="3562887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4C194-DB77-4E2A-82F1-65209A52C483}"/>
              </a:ext>
            </a:extLst>
          </p:cNvPr>
          <p:cNvSpPr txBox="1"/>
          <p:nvPr/>
        </p:nvSpPr>
        <p:spPr>
          <a:xfrm>
            <a:off x="2272683" y="3173749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AE3285-9092-4011-9E19-AD73D5F02E03}"/>
              </a:ext>
            </a:extLst>
          </p:cNvPr>
          <p:cNvSpPr txBox="1"/>
          <p:nvPr/>
        </p:nvSpPr>
        <p:spPr>
          <a:xfrm>
            <a:off x="2593758" y="2820122"/>
            <a:ext cx="52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286496-4E06-4664-8E43-E4C950568D11}"/>
              </a:ext>
            </a:extLst>
          </p:cNvPr>
          <p:cNvSpPr txBox="1"/>
          <p:nvPr/>
        </p:nvSpPr>
        <p:spPr>
          <a:xfrm>
            <a:off x="2886721" y="2476661"/>
            <a:ext cx="52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8CC138-7CFB-4F21-8791-B4A0CD9D163B}"/>
              </a:ext>
            </a:extLst>
          </p:cNvPr>
          <p:cNvSpPr txBox="1"/>
          <p:nvPr/>
        </p:nvSpPr>
        <p:spPr>
          <a:xfrm>
            <a:off x="3525915" y="2784438"/>
            <a:ext cx="522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AE7824-5582-4064-81CE-17710A092C2D}"/>
              </a:ext>
            </a:extLst>
          </p:cNvPr>
          <p:cNvSpPr txBox="1"/>
          <p:nvPr/>
        </p:nvSpPr>
        <p:spPr>
          <a:xfrm>
            <a:off x="3846989" y="2436803"/>
            <a:ext cx="522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00A438-591D-425C-B1E0-02DEE2749F57}"/>
              </a:ext>
            </a:extLst>
          </p:cNvPr>
          <p:cNvSpPr txBox="1"/>
          <p:nvPr/>
        </p:nvSpPr>
        <p:spPr>
          <a:xfrm>
            <a:off x="4209495" y="2101206"/>
            <a:ext cx="522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5190CB-9624-4B2B-9A0B-1ED5E7E14D46}"/>
              </a:ext>
            </a:extLst>
          </p:cNvPr>
          <p:cNvSpPr txBox="1"/>
          <p:nvPr/>
        </p:nvSpPr>
        <p:spPr>
          <a:xfrm>
            <a:off x="4571999" y="1708933"/>
            <a:ext cx="522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9E31B9-5E40-41DA-86B5-39BDF2DFCE8F}"/>
              </a:ext>
            </a:extLst>
          </p:cNvPr>
          <p:cNvSpPr txBox="1"/>
          <p:nvPr/>
        </p:nvSpPr>
        <p:spPr>
          <a:xfrm>
            <a:off x="5150527" y="2034465"/>
            <a:ext cx="522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7E9047-4D03-4619-A01E-309830177917}"/>
              </a:ext>
            </a:extLst>
          </p:cNvPr>
          <p:cNvSpPr txBox="1"/>
          <p:nvPr/>
        </p:nvSpPr>
        <p:spPr>
          <a:xfrm>
            <a:off x="5470124" y="1708932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74E220-E0F7-46F2-AAF3-B0E79040B2D2}"/>
              </a:ext>
            </a:extLst>
          </p:cNvPr>
          <p:cNvSpPr txBox="1"/>
          <p:nvPr/>
        </p:nvSpPr>
        <p:spPr>
          <a:xfrm>
            <a:off x="5838545" y="1383399"/>
            <a:ext cx="50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287632-1242-4880-ABAC-1DBB1F362451}"/>
              </a:ext>
            </a:extLst>
          </p:cNvPr>
          <p:cNvSpPr txBox="1"/>
          <p:nvPr/>
        </p:nvSpPr>
        <p:spPr>
          <a:xfrm>
            <a:off x="6090080" y="1068222"/>
            <a:ext cx="50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F8792E-E625-4BE7-A77F-BE9E89B8A86A}"/>
              </a:ext>
            </a:extLst>
          </p:cNvPr>
          <p:cNvSpPr txBox="1"/>
          <p:nvPr/>
        </p:nvSpPr>
        <p:spPr>
          <a:xfrm>
            <a:off x="2366638" y="3573490"/>
            <a:ext cx="664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EC52E9-3DFE-47B7-9932-13E2B5838C49}"/>
              </a:ext>
            </a:extLst>
          </p:cNvPr>
          <p:cNvSpPr txBox="1"/>
          <p:nvPr/>
        </p:nvSpPr>
        <p:spPr>
          <a:xfrm>
            <a:off x="2698810" y="3228608"/>
            <a:ext cx="710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B7358B-AF51-4CF0-9FE5-FC620C12E56F}"/>
              </a:ext>
            </a:extLst>
          </p:cNvPr>
          <p:cNvSpPr txBox="1"/>
          <p:nvPr/>
        </p:nvSpPr>
        <p:spPr>
          <a:xfrm>
            <a:off x="3030983" y="2867715"/>
            <a:ext cx="602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5500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47E74E-CF95-4FAE-BF80-E9945FC3FE5B}"/>
              </a:ext>
            </a:extLst>
          </p:cNvPr>
          <p:cNvSpPr txBox="1"/>
          <p:nvPr/>
        </p:nvSpPr>
        <p:spPr>
          <a:xfrm>
            <a:off x="3981264" y="2849485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highlight>
                  <a:srgbClr val="FFFF00"/>
                </a:highlight>
              </a:rPr>
              <a:t>5000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DCDFE4-F17D-49F9-A059-303A040B22E0}"/>
              </a:ext>
            </a:extLst>
          </p:cNvPr>
          <p:cNvSpPr txBox="1"/>
          <p:nvPr/>
        </p:nvSpPr>
        <p:spPr>
          <a:xfrm>
            <a:off x="3651468" y="3222309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4CEE57-866F-49E4-B9A9-1FF09D7A852F}"/>
              </a:ext>
            </a:extLst>
          </p:cNvPr>
          <p:cNvSpPr txBox="1"/>
          <p:nvPr/>
        </p:nvSpPr>
        <p:spPr>
          <a:xfrm>
            <a:off x="1984898" y="3949377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7354E8-DB68-4129-88DF-93B3C9CA6174}"/>
              </a:ext>
            </a:extLst>
          </p:cNvPr>
          <p:cNvSpPr txBox="1"/>
          <p:nvPr/>
        </p:nvSpPr>
        <p:spPr>
          <a:xfrm>
            <a:off x="4309738" y="2474967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6000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F772C4-FE25-4C7F-A133-63812605B1D8}"/>
              </a:ext>
            </a:extLst>
          </p:cNvPr>
          <p:cNvSpPr txBox="1"/>
          <p:nvPr/>
        </p:nvSpPr>
        <p:spPr>
          <a:xfrm>
            <a:off x="4612027" y="2132718"/>
            <a:ext cx="65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highlight>
                  <a:srgbClr val="FFFF00"/>
                </a:highlight>
              </a:rPr>
              <a:t>6000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436096-EF7A-460E-A993-297604A3A27E}"/>
              </a:ext>
            </a:extLst>
          </p:cNvPr>
          <p:cNvSpPr txBox="1"/>
          <p:nvPr/>
        </p:nvSpPr>
        <p:spPr>
          <a:xfrm>
            <a:off x="2467992" y="4270405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Apr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A00F25-CDA6-448B-BBDC-99ECF7F29B63}"/>
              </a:ext>
            </a:extLst>
          </p:cNvPr>
          <p:cNvSpPr txBox="1"/>
          <p:nvPr/>
        </p:nvSpPr>
        <p:spPr>
          <a:xfrm>
            <a:off x="4149570" y="4266485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AB3EAE-866D-4C2E-8AC5-00B13C35F6F4}"/>
              </a:ext>
            </a:extLst>
          </p:cNvPr>
          <p:cNvSpPr txBox="1"/>
          <p:nvPr/>
        </p:nvSpPr>
        <p:spPr>
          <a:xfrm>
            <a:off x="5919185" y="4273895"/>
            <a:ext cx="84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Jun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51BC6B-0572-4D61-8EF6-7276A35AB631}"/>
              </a:ext>
            </a:extLst>
          </p:cNvPr>
          <p:cNvSpPr txBox="1"/>
          <p:nvPr/>
        </p:nvSpPr>
        <p:spPr>
          <a:xfrm>
            <a:off x="5629548" y="2095924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FF415B-6470-4D64-A302-F7867B8ED1BB}"/>
              </a:ext>
            </a:extLst>
          </p:cNvPr>
          <p:cNvSpPr txBox="1"/>
          <p:nvPr/>
        </p:nvSpPr>
        <p:spPr>
          <a:xfrm>
            <a:off x="5210452" y="2514874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4000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DC9D6D-11F9-437B-B622-07D24CE29D2B}"/>
              </a:ext>
            </a:extLst>
          </p:cNvPr>
          <p:cNvSpPr txBox="1"/>
          <p:nvPr/>
        </p:nvSpPr>
        <p:spPr>
          <a:xfrm>
            <a:off x="5953214" y="1788147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944D26-7007-463A-B555-22F38F3669FE}"/>
              </a:ext>
            </a:extLst>
          </p:cNvPr>
          <p:cNvSpPr txBox="1"/>
          <p:nvPr/>
        </p:nvSpPr>
        <p:spPr>
          <a:xfrm>
            <a:off x="6341614" y="1369197"/>
            <a:ext cx="844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500</a:t>
            </a:r>
          </a:p>
        </p:txBody>
      </p:sp>
    </p:spTree>
    <p:extLst>
      <p:ext uri="{BB962C8B-B14F-4D97-AF65-F5344CB8AC3E}">
        <p14:creationId xmlns:p14="http://schemas.microsoft.com/office/powerpoint/2010/main" val="2242641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9"/>
          <p:cNvSpPr txBox="1">
            <a:spLocks noGrp="1"/>
          </p:cNvSpPr>
          <p:nvPr>
            <p:ph type="title"/>
          </p:nvPr>
        </p:nvSpPr>
        <p:spPr>
          <a:xfrm>
            <a:off x="465266" y="353902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 </a:t>
            </a:r>
            <a:r>
              <a:rPr lang="en-GB" dirty="0"/>
              <a:t>Month </a:t>
            </a:r>
            <a:r>
              <a:rPr lang="en" dirty="0"/>
              <a:t>Timeline</a:t>
            </a:r>
            <a:endParaRPr dirty="0"/>
          </a:p>
        </p:txBody>
      </p:sp>
      <p:sp>
        <p:nvSpPr>
          <p:cNvPr id="393" name="Google Shape;393;p39"/>
          <p:cNvSpPr/>
          <p:nvPr/>
        </p:nvSpPr>
        <p:spPr>
          <a:xfrm>
            <a:off x="5342792" y="3764211"/>
            <a:ext cx="1107776" cy="558500"/>
          </a:xfrm>
          <a:prstGeom prst="homePlate">
            <a:avLst>
              <a:gd name="adj" fmla="val 3203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MAY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4142649" y="2870300"/>
            <a:ext cx="1129281" cy="558500"/>
          </a:xfrm>
          <a:prstGeom prst="homePlate">
            <a:avLst>
              <a:gd name="adj" fmla="val 32030"/>
            </a:avLst>
          </a:prstGeom>
          <a:solidFill>
            <a:srgbClr val="FFC000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APR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6" name="Google Shape;396;p39"/>
          <p:cNvSpPr/>
          <p:nvPr/>
        </p:nvSpPr>
        <p:spPr>
          <a:xfrm>
            <a:off x="3037870" y="2388074"/>
            <a:ext cx="1129285" cy="568647"/>
          </a:xfrm>
          <a:prstGeom prst="homePlate">
            <a:avLst>
              <a:gd name="adj" fmla="val 32030"/>
            </a:avLst>
          </a:prstGeom>
          <a:solidFill>
            <a:srgbClr val="FFC000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8" name="Google Shape;398;p39"/>
          <p:cNvSpPr/>
          <p:nvPr/>
        </p:nvSpPr>
        <p:spPr>
          <a:xfrm>
            <a:off x="1807391" y="1558775"/>
            <a:ext cx="1129286" cy="625450"/>
          </a:xfrm>
          <a:prstGeom prst="homePlate">
            <a:avLst>
              <a:gd name="adj" fmla="val 32030"/>
            </a:avLst>
          </a:prstGeom>
          <a:solidFill>
            <a:srgbClr val="FF0000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FEB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9" name="Google Shape;399;p39"/>
          <p:cNvSpPr/>
          <p:nvPr/>
        </p:nvSpPr>
        <p:spPr>
          <a:xfrm>
            <a:off x="712027" y="1136997"/>
            <a:ext cx="1132047" cy="625450"/>
          </a:xfrm>
          <a:prstGeom prst="homePlate">
            <a:avLst>
              <a:gd name="adj" fmla="val 32030"/>
            </a:avLst>
          </a:prstGeom>
          <a:solidFill>
            <a:srgbClr val="FF0000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JAN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01" name="Google Shape;401;p39"/>
          <p:cNvCxnSpPr/>
          <p:nvPr/>
        </p:nvCxnSpPr>
        <p:spPr>
          <a:xfrm rot="10800000">
            <a:off x="975300" y="1698536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2" name="Google Shape;402;p39"/>
          <p:cNvSpPr txBox="1"/>
          <p:nvPr/>
        </p:nvSpPr>
        <p:spPr>
          <a:xfrm>
            <a:off x="788156" y="2290495"/>
            <a:ext cx="1249500" cy="44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Mileage</a:t>
            </a:r>
            <a:r>
              <a:rPr lang="en" sz="9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9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03" name="Google Shape;403;p39"/>
          <p:cNvCxnSpPr/>
          <p:nvPr/>
        </p:nvCxnSpPr>
        <p:spPr>
          <a:xfrm rot="10800000">
            <a:off x="1938857" y="2073150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4" name="Google Shape;404;p39"/>
          <p:cNvSpPr txBox="1"/>
          <p:nvPr/>
        </p:nvSpPr>
        <p:spPr>
          <a:xfrm>
            <a:off x="601277" y="2866798"/>
            <a:ext cx="2387715" cy="89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Small chunks  (5+12+15)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Efficiency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Flexible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6" name="Google Shape;406;p39"/>
          <p:cNvSpPr txBox="1"/>
          <p:nvPr/>
        </p:nvSpPr>
        <p:spPr>
          <a:xfrm>
            <a:off x="6296893" y="3006880"/>
            <a:ext cx="147892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Specificity</a:t>
            </a:r>
            <a:r>
              <a:rPr lang="en" sz="9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9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8" name="Google Shape;408;p39"/>
          <p:cNvSpPr txBox="1"/>
          <p:nvPr/>
        </p:nvSpPr>
        <p:spPr>
          <a:xfrm>
            <a:off x="3457789" y="3996111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Hoover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Hill reps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23" name="Google Shape;423;p39"/>
          <p:cNvCxnSpPr/>
          <p:nvPr/>
        </p:nvCxnSpPr>
        <p:spPr>
          <a:xfrm rot="10800000">
            <a:off x="3340230" y="2870300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" name="Google Shape;393;p39">
            <a:extLst>
              <a:ext uri="{FF2B5EF4-FFF2-40B4-BE49-F238E27FC236}">
                <a16:creationId xmlns:a16="http://schemas.microsoft.com/office/drawing/2014/main" id="{EDCA3244-148B-4E99-AEA1-26EC03C71387}"/>
              </a:ext>
            </a:extLst>
          </p:cNvPr>
          <p:cNvSpPr/>
          <p:nvPr/>
        </p:nvSpPr>
        <p:spPr>
          <a:xfrm>
            <a:off x="6450568" y="4194942"/>
            <a:ext cx="1107776" cy="558500"/>
          </a:xfrm>
          <a:prstGeom prst="homePlate">
            <a:avLst>
              <a:gd name="adj" fmla="val 3203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JUN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2" name="Google Shape;423;p39">
            <a:extLst>
              <a:ext uri="{FF2B5EF4-FFF2-40B4-BE49-F238E27FC236}">
                <a16:creationId xmlns:a16="http://schemas.microsoft.com/office/drawing/2014/main" id="{1964E78C-FBA6-4FA1-A904-0FE7EF09B594}"/>
              </a:ext>
            </a:extLst>
          </p:cNvPr>
          <p:cNvCxnSpPr/>
          <p:nvPr/>
        </p:nvCxnSpPr>
        <p:spPr>
          <a:xfrm rot="10800000">
            <a:off x="4453227" y="336890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4" name="Google Shape;423;p39">
            <a:extLst>
              <a:ext uri="{FF2B5EF4-FFF2-40B4-BE49-F238E27FC236}">
                <a16:creationId xmlns:a16="http://schemas.microsoft.com/office/drawing/2014/main" id="{17FB5E96-96FF-4B34-A76C-2E76243EBBAE}"/>
              </a:ext>
            </a:extLst>
          </p:cNvPr>
          <p:cNvCxnSpPr/>
          <p:nvPr/>
        </p:nvCxnSpPr>
        <p:spPr>
          <a:xfrm rot="10800000">
            <a:off x="6138467" y="3333480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5" name="Google Shape;423;p39">
            <a:extLst>
              <a:ext uri="{FF2B5EF4-FFF2-40B4-BE49-F238E27FC236}">
                <a16:creationId xmlns:a16="http://schemas.microsoft.com/office/drawing/2014/main" id="{C00D355B-6D4E-4FE1-A7C0-0C76AF48B5EE}"/>
              </a:ext>
            </a:extLst>
          </p:cNvPr>
          <p:cNvCxnSpPr/>
          <p:nvPr/>
        </p:nvCxnSpPr>
        <p:spPr>
          <a:xfrm rot="10800000">
            <a:off x="7074770" y="376421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6" name="Google Shape;406;p39">
            <a:extLst>
              <a:ext uri="{FF2B5EF4-FFF2-40B4-BE49-F238E27FC236}">
                <a16:creationId xmlns:a16="http://schemas.microsoft.com/office/drawing/2014/main" id="{2755FAC2-033D-44D4-892B-7A3E67EC47F1}"/>
              </a:ext>
            </a:extLst>
          </p:cNvPr>
          <p:cNvSpPr txBox="1"/>
          <p:nvPr/>
        </p:nvSpPr>
        <p:spPr>
          <a:xfrm>
            <a:off x="3322500" y="3644326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Vertical</a:t>
            </a: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0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A10453-B3E2-4EEE-B67A-A02D98E2525C}"/>
              </a:ext>
            </a:extLst>
          </p:cNvPr>
          <p:cNvSpPr/>
          <p:nvPr/>
        </p:nvSpPr>
        <p:spPr>
          <a:xfrm>
            <a:off x="6296893" y="232398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Big blocks</a:t>
            </a:r>
          </a:p>
          <a:p>
            <a:pPr lvl="0"/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Night runs, </a:t>
            </a:r>
          </a:p>
          <a:p>
            <a:pPr lvl="0"/>
            <a:r>
              <a:rPr lang="en-GB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Dial nutrition</a:t>
            </a:r>
          </a:p>
        </p:txBody>
      </p:sp>
    </p:spTree>
    <p:extLst>
      <p:ext uri="{BB962C8B-B14F-4D97-AF65-F5344CB8AC3E}">
        <p14:creationId xmlns:p14="http://schemas.microsoft.com/office/powerpoint/2010/main" val="390981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Considerations: (tips)</a:t>
            </a:r>
            <a:endParaRPr dirty="0"/>
          </a:p>
        </p:txBody>
      </p:sp>
      <p:grpSp>
        <p:nvGrpSpPr>
          <p:cNvPr id="242" name="Google Shape;242;p29"/>
          <p:cNvGrpSpPr/>
          <p:nvPr/>
        </p:nvGrpSpPr>
        <p:grpSpPr>
          <a:xfrm>
            <a:off x="5633439" y="2111312"/>
            <a:ext cx="3305700" cy="2859236"/>
            <a:chOff x="5632313" y="1189775"/>
            <a:chExt cx="3305700" cy="3483050"/>
          </a:xfrm>
        </p:grpSpPr>
        <p:sp>
          <p:nvSpPr>
            <p:cNvPr id="243" name="Google Shape;243;p29"/>
            <p:cNvSpPr/>
            <p:nvPr/>
          </p:nvSpPr>
          <p:spPr>
            <a:xfrm>
              <a:off x="5632313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3 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44" name="Google Shape;244;p29"/>
            <p:cNvSpPr txBox="1"/>
            <p:nvPr/>
          </p:nvSpPr>
          <p:spPr>
            <a:xfrm>
              <a:off x="6133344" y="2057125"/>
              <a:ext cx="2655549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Train the gut (mile 1-100)</a:t>
              </a: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Sleep, heart rate monitor, training zones… </a:t>
              </a: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</p:grpSp>
      <p:grpSp>
        <p:nvGrpSpPr>
          <p:cNvPr id="245" name="Google Shape;245;p29"/>
          <p:cNvGrpSpPr/>
          <p:nvPr/>
        </p:nvGrpSpPr>
        <p:grpSpPr>
          <a:xfrm>
            <a:off x="0" y="2111488"/>
            <a:ext cx="3546900" cy="2859060"/>
            <a:chOff x="0" y="1189989"/>
            <a:chExt cx="3546900" cy="3482836"/>
          </a:xfrm>
        </p:grpSpPr>
        <p:sp>
          <p:nvSpPr>
            <p:cNvPr id="246" name="Google Shape;246;p29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1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47" name="Google Shape;247;p29"/>
            <p:cNvSpPr txBox="1"/>
            <p:nvPr/>
          </p:nvSpPr>
          <p:spPr>
            <a:xfrm>
              <a:off x="655350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schemeClr val="bg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The plan needs to fit life (not the other way around)</a:t>
              </a:r>
            </a:p>
            <a:p>
              <a:pPr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2400" dirty="0">
                <a:solidFill>
                  <a:schemeClr val="bg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schemeClr val="bg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Become a ‘Doorstep Hoover!’</a:t>
              </a:r>
            </a:p>
          </p:txBody>
        </p:sp>
      </p:grpSp>
      <p:grpSp>
        <p:nvGrpSpPr>
          <p:cNvPr id="248" name="Google Shape;248;p29"/>
          <p:cNvGrpSpPr/>
          <p:nvPr/>
        </p:nvGrpSpPr>
        <p:grpSpPr>
          <a:xfrm>
            <a:off x="2944204" y="2111312"/>
            <a:ext cx="3305700" cy="2859236"/>
            <a:chOff x="2944204" y="1189775"/>
            <a:chExt cx="3305700" cy="3483050"/>
          </a:xfrm>
        </p:grpSpPr>
        <p:sp>
          <p:nvSpPr>
            <p:cNvPr id="249" name="Google Shape;249;p29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2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50" name="Google Shape;250;p29"/>
            <p:cNvSpPr txBox="1"/>
            <p:nvPr/>
          </p:nvSpPr>
          <p:spPr>
            <a:xfrm>
              <a:off x="347894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Run </a:t>
              </a:r>
              <a:r>
                <a:rPr lang="en-GB" sz="1800" u="sng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up and down </a:t>
              </a:r>
              <a:r>
                <a:rPr lang="en-GB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hills NOT ‘in’ the hills</a:t>
              </a: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- A week off will do you good</a:t>
              </a:r>
              <a:endParaRPr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657225" y="567950"/>
            <a:ext cx="5410200" cy="13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N</a:t>
            </a:r>
            <a:r>
              <a:rPr lang="en-GB" sz="4000" dirty="0" err="1"/>
              <a:t>utrition</a:t>
            </a:r>
            <a:r>
              <a:rPr lang="en-GB" sz="4000" dirty="0"/>
              <a:t> for an Ultra</a:t>
            </a:r>
            <a:endParaRPr sz="4000" dirty="0"/>
          </a:p>
        </p:txBody>
      </p:sp>
      <p:pic>
        <p:nvPicPr>
          <p:cNvPr id="4098" name="Picture 2" descr="Dairy-Free Nutrition for Endurance Training | TrainingPeaks">
            <a:extLst>
              <a:ext uri="{FF2B5EF4-FFF2-40B4-BE49-F238E27FC236}">
                <a16:creationId xmlns:a16="http://schemas.microsoft.com/office/drawing/2014/main" id="{D45FC5BF-560F-49ED-A45B-94F44F5A9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66875"/>
            <a:ext cx="4552950" cy="2549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86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1476374" y="596525"/>
            <a:ext cx="6524625" cy="166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Ultra marath</a:t>
            </a:r>
            <a:r>
              <a:rPr lang="en-GB" sz="2800" dirty="0" err="1"/>
              <a:t>ons</a:t>
            </a:r>
            <a:r>
              <a:rPr lang="en-GB" sz="2800" dirty="0"/>
              <a:t> are seen as an eating and drinking competition with a bit of shuffling…</a:t>
            </a:r>
            <a:br>
              <a:rPr lang="en-GB" sz="2800" dirty="0"/>
            </a:br>
            <a:br>
              <a:rPr lang="en-GB" sz="2800" dirty="0"/>
            </a:br>
            <a:br>
              <a:rPr lang="en-GB" sz="2800" dirty="0"/>
            </a:br>
            <a:endParaRPr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1190B4-C598-4FAE-BAC5-878EB36C7D51}"/>
              </a:ext>
            </a:extLst>
          </p:cNvPr>
          <p:cNvSpPr txBox="1"/>
          <p:nvPr/>
        </p:nvSpPr>
        <p:spPr>
          <a:xfrm>
            <a:off x="923925" y="2571750"/>
            <a:ext cx="79152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Morning of the event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During the event ‘little and often’ and remember to ‘train the gut’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Feed stations – do not overload, remember the next hill</a:t>
            </a:r>
          </a:p>
        </p:txBody>
      </p:sp>
    </p:spTree>
    <p:extLst>
      <p:ext uri="{BB962C8B-B14F-4D97-AF65-F5344CB8AC3E}">
        <p14:creationId xmlns:p14="http://schemas.microsoft.com/office/powerpoint/2010/main" val="13391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1220900" y="259191"/>
            <a:ext cx="8222799" cy="13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Find a feeding plan that works for you </a:t>
            </a:r>
            <a:endParaRPr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C5DDA8-4411-4A56-B85D-23CC5B922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00" y="869751"/>
            <a:ext cx="7368950" cy="2518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Google Shape;175;p23">
            <a:extLst>
              <a:ext uri="{FF2B5EF4-FFF2-40B4-BE49-F238E27FC236}">
                <a16:creationId xmlns:a16="http://schemas.microsoft.com/office/drawing/2014/main" id="{CE2AB4A3-75B8-48DA-B68B-FBEF573AC196}"/>
              </a:ext>
            </a:extLst>
          </p:cNvPr>
          <p:cNvSpPr txBox="1">
            <a:spLocks/>
          </p:cNvSpPr>
          <p:nvPr/>
        </p:nvSpPr>
        <p:spPr>
          <a:xfrm>
            <a:off x="203427" y="3763500"/>
            <a:ext cx="9296400" cy="1380000"/>
          </a:xfrm>
          <a:prstGeom prst="rect">
            <a:avLst/>
          </a:prstGeom>
          <a:noFill/>
          <a:ln>
            <a:noFill/>
          </a:ln>
          <a:effectLst>
            <a:outerShdw dist="19050" dir="5400000" algn="bl" rotWithShape="0">
              <a:schemeClr val="accent1">
                <a:alpha val="1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r>
              <a:rPr lang="en-GB" sz="2400" dirty="0"/>
              <a:t>Find what works for you based on your practiced feeding plan</a:t>
            </a:r>
          </a:p>
        </p:txBody>
      </p:sp>
      <p:sp>
        <p:nvSpPr>
          <p:cNvPr id="6" name="Google Shape;175;p23">
            <a:extLst>
              <a:ext uri="{FF2B5EF4-FFF2-40B4-BE49-F238E27FC236}">
                <a16:creationId xmlns:a16="http://schemas.microsoft.com/office/drawing/2014/main" id="{8D48FD14-27F0-4641-AEC7-E9E69CE523F2}"/>
              </a:ext>
            </a:extLst>
          </p:cNvPr>
          <p:cNvSpPr txBox="1">
            <a:spLocks/>
          </p:cNvSpPr>
          <p:nvPr/>
        </p:nvSpPr>
        <p:spPr>
          <a:xfrm>
            <a:off x="717774" y="4453500"/>
            <a:ext cx="8222799" cy="1380000"/>
          </a:xfrm>
          <a:prstGeom prst="rect">
            <a:avLst/>
          </a:prstGeom>
          <a:noFill/>
          <a:ln>
            <a:noFill/>
          </a:ln>
          <a:effectLst>
            <a:outerShdw dist="19050" dir="5400000" algn="bl" rotWithShape="0">
              <a:schemeClr val="accent1">
                <a:alpha val="1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 b="0" i="0" u="none" strike="noStrike" cap="none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r>
              <a:rPr lang="en-GB" sz="2400" dirty="0"/>
              <a:t>Discipline – it needs to go in but there are variables </a:t>
            </a:r>
          </a:p>
        </p:txBody>
      </p:sp>
    </p:spTree>
    <p:extLst>
      <p:ext uri="{BB962C8B-B14F-4D97-AF65-F5344CB8AC3E}">
        <p14:creationId xmlns:p14="http://schemas.microsoft.com/office/powerpoint/2010/main" val="2271063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Considerations: (tips)</a:t>
            </a:r>
            <a:endParaRPr dirty="0"/>
          </a:p>
        </p:txBody>
      </p:sp>
      <p:grpSp>
        <p:nvGrpSpPr>
          <p:cNvPr id="242" name="Google Shape;242;p29"/>
          <p:cNvGrpSpPr/>
          <p:nvPr/>
        </p:nvGrpSpPr>
        <p:grpSpPr>
          <a:xfrm>
            <a:off x="5633439" y="2111312"/>
            <a:ext cx="3305700" cy="2859236"/>
            <a:chOff x="5632313" y="1189775"/>
            <a:chExt cx="3305700" cy="3483050"/>
          </a:xfrm>
        </p:grpSpPr>
        <p:sp>
          <p:nvSpPr>
            <p:cNvPr id="243" name="Google Shape;243;p29"/>
            <p:cNvSpPr/>
            <p:nvPr/>
          </p:nvSpPr>
          <p:spPr>
            <a:xfrm>
              <a:off x="5632313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3 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44" name="Google Shape;244;p29"/>
            <p:cNvSpPr txBox="1"/>
            <p:nvPr/>
          </p:nvSpPr>
          <p:spPr>
            <a:xfrm>
              <a:off x="6133344" y="2057125"/>
              <a:ext cx="2655549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I love food.  Enj</a:t>
              </a:r>
              <a:r>
                <a:rPr lang="en-GB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oy the food journey, you’ve earned it.</a:t>
              </a:r>
              <a:endParaRPr lang="en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</p:grpSp>
      <p:grpSp>
        <p:nvGrpSpPr>
          <p:cNvPr id="245" name="Google Shape;245;p29"/>
          <p:cNvGrpSpPr/>
          <p:nvPr/>
        </p:nvGrpSpPr>
        <p:grpSpPr>
          <a:xfrm>
            <a:off x="0" y="2111488"/>
            <a:ext cx="3546900" cy="2859060"/>
            <a:chOff x="0" y="1189989"/>
            <a:chExt cx="3546900" cy="3482836"/>
          </a:xfrm>
        </p:grpSpPr>
        <p:sp>
          <p:nvSpPr>
            <p:cNvPr id="246" name="Google Shape;246;p29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1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47" name="Google Shape;247;p29"/>
            <p:cNvSpPr txBox="1"/>
            <p:nvPr/>
          </p:nvSpPr>
          <p:spPr>
            <a:xfrm>
              <a:off x="655350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schemeClr val="bg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Train the gut</a:t>
              </a:r>
            </a:p>
          </p:txBody>
        </p:sp>
      </p:grpSp>
      <p:grpSp>
        <p:nvGrpSpPr>
          <p:cNvPr id="248" name="Google Shape;248;p29"/>
          <p:cNvGrpSpPr/>
          <p:nvPr/>
        </p:nvGrpSpPr>
        <p:grpSpPr>
          <a:xfrm>
            <a:off x="2946752" y="2111312"/>
            <a:ext cx="3305700" cy="2859236"/>
            <a:chOff x="2944204" y="1189775"/>
            <a:chExt cx="3305700" cy="3483050"/>
          </a:xfrm>
        </p:grpSpPr>
        <p:sp>
          <p:nvSpPr>
            <p:cNvPr id="249" name="Google Shape;249;p29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Tip 2</a:t>
              </a:r>
              <a:endParaRPr sz="3200" dirty="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endParaRPr>
            </a:p>
          </p:txBody>
        </p:sp>
        <p:sp>
          <p:nvSpPr>
            <p:cNvPr id="250" name="Google Shape;250;p29"/>
            <p:cNvSpPr txBox="1"/>
            <p:nvPr/>
          </p:nvSpPr>
          <p:spPr>
            <a:xfrm>
              <a:off x="326939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lt1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rPr>
                <a:t>Be disciplined – stick to the plan wherever possible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47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6D9BE7-60B3-4E9F-82D5-FC9D133A0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14" y="603762"/>
            <a:ext cx="7193400" cy="393600"/>
          </a:xfrm>
        </p:spPr>
        <p:txBody>
          <a:bodyPr/>
          <a:lstStyle/>
          <a:p>
            <a:r>
              <a:rPr lang="en-GB" sz="4400" dirty="0"/>
              <a:t>Don’t take drugs!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F501AC-B5DC-42B5-A13E-7E1523B1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859" y="1511448"/>
            <a:ext cx="4868281" cy="3212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6D9BE7-60B3-4E9F-82D5-FC9D133A0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875" y="1130585"/>
            <a:ext cx="7193400" cy="393600"/>
          </a:xfrm>
        </p:spPr>
        <p:txBody>
          <a:bodyPr/>
          <a:lstStyle/>
          <a:p>
            <a:r>
              <a:rPr lang="en-GB" sz="4400" dirty="0"/>
              <a:t>The risks of </a:t>
            </a:r>
            <a:r>
              <a:rPr lang="en-GB" sz="4400" dirty="0" err="1"/>
              <a:t>Ibruprofen</a:t>
            </a:r>
            <a:r>
              <a:rPr lang="en-GB" sz="4400" dirty="0"/>
              <a:t> during exercise  </a:t>
            </a:r>
          </a:p>
        </p:txBody>
      </p:sp>
      <p:pic>
        <p:nvPicPr>
          <p:cNvPr id="1026" name="Picture 2" descr="Ibuprofen Can Worsen Recovery — A New Study Points to How | by Luke  Hollomon M.S. | The Cycling Physio | Medium">
            <a:extLst>
              <a:ext uri="{FF2B5EF4-FFF2-40B4-BE49-F238E27FC236}">
                <a16:creationId xmlns:a16="http://schemas.microsoft.com/office/drawing/2014/main" id="{0F54558C-6BED-4288-826F-D88AB1D2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929" y="2448942"/>
            <a:ext cx="4071222" cy="214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956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6D9BE7-60B3-4E9F-82D5-FC9D133A0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461" y="813791"/>
            <a:ext cx="7193400" cy="393600"/>
          </a:xfrm>
        </p:spPr>
        <p:txBody>
          <a:bodyPr/>
          <a:lstStyle/>
          <a:p>
            <a:r>
              <a:rPr lang="en-GB" sz="3200" dirty="0"/>
              <a:t>Should I train through illness or injury?  </a:t>
            </a:r>
          </a:p>
        </p:txBody>
      </p:sp>
      <p:pic>
        <p:nvPicPr>
          <p:cNvPr id="2050" name="Picture 2" descr="Top 5 Injury Prevention Tips for Runners - Sport at UoN">
            <a:extLst>
              <a:ext uri="{FF2B5EF4-FFF2-40B4-BE49-F238E27FC236}">
                <a16:creationId xmlns:a16="http://schemas.microsoft.com/office/drawing/2014/main" id="{C9EED767-EACA-48BF-8018-A979294F6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25" y="1429014"/>
            <a:ext cx="3458549" cy="2223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FDE661-E67B-4C6E-ABE3-8FF163ADED2F}"/>
              </a:ext>
            </a:extLst>
          </p:cNvPr>
          <p:cNvSpPr txBox="1"/>
          <p:nvPr/>
        </p:nvSpPr>
        <p:spPr>
          <a:xfrm>
            <a:off x="1180730" y="3861784"/>
            <a:ext cx="6782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Quantico" panose="020B0604020202020204" charset="0"/>
              </a:rPr>
              <a:t>How long does it take to lose my fitness? </a:t>
            </a:r>
          </a:p>
        </p:txBody>
      </p:sp>
    </p:spTree>
    <p:extLst>
      <p:ext uri="{BB962C8B-B14F-4D97-AF65-F5344CB8AC3E}">
        <p14:creationId xmlns:p14="http://schemas.microsoft.com/office/powerpoint/2010/main" val="653045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657225" y="567950"/>
            <a:ext cx="4754100" cy="13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Navigation</a:t>
            </a:r>
            <a:endParaRPr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Map and Compa</a:t>
            </a:r>
            <a:r>
              <a:rPr lang="en-GB" dirty="0"/>
              <a:t>ss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9F2ED2-F126-4FE4-AAC8-43A754649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195" y="547687"/>
            <a:ext cx="3038475" cy="4048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GPS Watches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04C8B-3B20-4B2A-819C-5F25AFC37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988" y="1914302"/>
            <a:ext cx="2116839" cy="2838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79AC7E-8488-4AF0-B259-06BF41A42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8712" y="1914303"/>
            <a:ext cx="2125162" cy="2838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0669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Electronic Devices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09BCA-5FDB-4E5C-BCF3-47ECD042C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676" y="1825526"/>
            <a:ext cx="1349598" cy="2898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C2D7AD-D858-45D0-B9B1-7CD4A9C7D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04" y="1825526"/>
            <a:ext cx="2163857" cy="2898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573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Signposts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85F3BE-1F9C-40B9-85FB-845601581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525" y="704665"/>
            <a:ext cx="2990850" cy="4000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2573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0" name="Google Shape;330;p35"/>
          <p:cNvCxnSpPr/>
          <p:nvPr/>
        </p:nvCxnSpPr>
        <p:spPr>
          <a:xfrm>
            <a:off x="0" y="2571750"/>
            <a:ext cx="11448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" name="Google Shape;331;p35"/>
          <p:cNvSpPr/>
          <p:nvPr/>
        </p:nvSpPr>
        <p:spPr>
          <a:xfrm>
            <a:off x="1152300" y="1649850"/>
            <a:ext cx="1343125" cy="1685076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35"/>
          <p:cNvGrpSpPr/>
          <p:nvPr/>
        </p:nvGrpSpPr>
        <p:grpSpPr>
          <a:xfrm>
            <a:off x="1401605" y="2052012"/>
            <a:ext cx="835888" cy="857444"/>
            <a:chOff x="3927500" y="301425"/>
            <a:chExt cx="461550" cy="411625"/>
          </a:xfrm>
        </p:grpSpPr>
        <p:sp>
          <p:nvSpPr>
            <p:cNvPr id="333" name="Google Shape;333;p35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5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5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5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5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5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5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5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5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5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5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5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5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5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5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5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5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5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5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5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5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5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5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5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5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5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A1DAC98-7593-4847-9362-5438F763DCF5}"/>
              </a:ext>
            </a:extLst>
          </p:cNvPr>
          <p:cNvSpPr txBox="1"/>
          <p:nvPr/>
        </p:nvSpPr>
        <p:spPr>
          <a:xfrm>
            <a:off x="2939463" y="582462"/>
            <a:ext cx="5964769" cy="431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Use a map and compass – practice in good weather – make it fun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watch to monitor the time – an altimeter is very useful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Electronic devices are great for locating your position 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Look out for features to help you locate your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E8BBDF-DBF5-4FD4-81D4-3475F9A480D1}"/>
              </a:ext>
            </a:extLst>
          </p:cNvPr>
          <p:cNvSpPr txBox="1"/>
          <p:nvPr/>
        </p:nvSpPr>
        <p:spPr>
          <a:xfrm>
            <a:off x="635142" y="582462"/>
            <a:ext cx="2559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Quantico" panose="020B0604020202020204" charset="0"/>
              </a:rPr>
              <a:t>Key Points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 Tip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138DF9-0AC3-4C6D-87CE-57059A658A35}"/>
              </a:ext>
            </a:extLst>
          </p:cNvPr>
          <p:cNvSpPr txBox="1"/>
          <p:nvPr/>
        </p:nvSpPr>
        <p:spPr>
          <a:xfrm>
            <a:off x="819397" y="2110085"/>
            <a:ext cx="713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Learn how to navigate with a Map and Compass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C3C55F-D8EA-4B28-BBF8-ACFA73DF7258}"/>
              </a:ext>
            </a:extLst>
          </p:cNvPr>
          <p:cNvSpPr txBox="1"/>
          <p:nvPr/>
        </p:nvSpPr>
        <p:spPr>
          <a:xfrm>
            <a:off x="2841815" y="2992135"/>
            <a:ext cx="713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(Walking V Running)</a:t>
            </a:r>
          </a:p>
        </p:txBody>
      </p:sp>
    </p:spTree>
    <p:extLst>
      <p:ext uri="{BB962C8B-B14F-4D97-AF65-F5344CB8AC3E}">
        <p14:creationId xmlns:p14="http://schemas.microsoft.com/office/powerpoint/2010/main" val="2211493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2"/>
          <p:cNvPicPr preferRelativeResize="0"/>
          <p:nvPr/>
        </p:nvPicPr>
        <p:blipFill rotWithShape="1">
          <a:blip r:embed="rId3">
            <a:alphaModFix/>
          </a:blip>
          <a:srcRect l="28157" r="28161"/>
          <a:stretch/>
        </p:blipFill>
        <p:spPr>
          <a:xfrm>
            <a:off x="5151877" y="0"/>
            <a:ext cx="39921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975250" y="930100"/>
            <a:ext cx="3767700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Mountain Craft</a:t>
            </a:r>
            <a:endParaRPr dirty="0"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1"/>
          </p:nvPr>
        </p:nvSpPr>
        <p:spPr>
          <a:xfrm>
            <a:off x="975250" y="1727522"/>
            <a:ext cx="37677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/>
            <a:r>
              <a:rPr lang="en-GB" sz="1600" dirty="0"/>
              <a:t>Weather Forecast</a:t>
            </a:r>
          </a:p>
          <a:p>
            <a:pPr marL="285750" indent="-285750"/>
            <a:r>
              <a:rPr lang="en-GB" sz="1600" dirty="0"/>
              <a:t>Time of Day/Night</a:t>
            </a:r>
          </a:p>
          <a:p>
            <a:pPr marL="285750" indent="-285750"/>
            <a:r>
              <a:rPr lang="en-GB" sz="1600" dirty="0"/>
              <a:t>Terrain</a:t>
            </a:r>
          </a:p>
          <a:p>
            <a:pPr marL="285750" indent="-285750"/>
            <a:r>
              <a:rPr lang="en-GB" sz="1600" dirty="0"/>
              <a:t>Equipment (waterproof Jacket &amp; Trousers, hat &amp; gloves, torch, poles?)</a:t>
            </a:r>
          </a:p>
          <a:p>
            <a:pPr marL="285750" indent="-285750"/>
            <a:r>
              <a:rPr lang="en-GB" sz="1600" dirty="0"/>
              <a:t> Food </a:t>
            </a:r>
          </a:p>
          <a:p>
            <a:pPr marL="285750" indent="-285750"/>
            <a:r>
              <a:rPr lang="en-GB" sz="1600" dirty="0"/>
              <a:t>Emergency / contingency plan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dirty="0"/>
              <a:t>      (extra clothing, first aid, survival kit)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 Tip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138DF9-0AC3-4C6D-87CE-57059A658A35}"/>
              </a:ext>
            </a:extLst>
          </p:cNvPr>
          <p:cNvSpPr txBox="1"/>
          <p:nvPr/>
        </p:nvSpPr>
        <p:spPr>
          <a:xfrm>
            <a:off x="975250" y="2156251"/>
            <a:ext cx="7768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Always carry a waterproof J&amp;T – whatever the weather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02B99-B3ED-4C81-82F5-5DD935713D0B}"/>
              </a:ext>
            </a:extLst>
          </p:cNvPr>
          <p:cNvSpPr txBox="1"/>
          <p:nvPr/>
        </p:nvSpPr>
        <p:spPr>
          <a:xfrm>
            <a:off x="975250" y="3247236"/>
            <a:ext cx="719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Carry two torches, rather than spare batteries if running at night</a:t>
            </a:r>
          </a:p>
        </p:txBody>
      </p:sp>
    </p:spTree>
    <p:extLst>
      <p:ext uri="{BB962C8B-B14F-4D97-AF65-F5344CB8AC3E}">
        <p14:creationId xmlns:p14="http://schemas.microsoft.com/office/powerpoint/2010/main" val="3711295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8"/>
          <p:cNvSpPr txBox="1">
            <a:spLocks noGrp="1"/>
          </p:cNvSpPr>
          <p:nvPr>
            <p:ph type="ctrTitle"/>
          </p:nvPr>
        </p:nvSpPr>
        <p:spPr>
          <a:xfrm>
            <a:off x="1871767" y="932445"/>
            <a:ext cx="7193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Any questions?</a:t>
            </a:r>
            <a:endParaRPr dirty="0"/>
          </a:p>
        </p:txBody>
      </p:sp>
      <p:sp>
        <p:nvSpPr>
          <p:cNvPr id="381" name="Google Shape;381;p38"/>
          <p:cNvSpPr/>
          <p:nvPr/>
        </p:nvSpPr>
        <p:spPr>
          <a:xfrm>
            <a:off x="1170724" y="16027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2" name="Picture 2" descr="Confused Runner">
            <a:extLst>
              <a:ext uri="{FF2B5EF4-FFF2-40B4-BE49-F238E27FC236}">
                <a16:creationId xmlns:a16="http://schemas.microsoft.com/office/drawing/2014/main" id="{63649FA4-81E1-4CB3-A092-63C90F6A7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49" y="1712119"/>
            <a:ext cx="2657475" cy="2878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C0C0CF-A324-44E9-B578-28859D5AC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31" y="3892707"/>
            <a:ext cx="1049056" cy="1022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07D9D1-5A60-4CFE-8261-0A303646D11B}"/>
              </a:ext>
            </a:extLst>
          </p:cNvPr>
          <p:cNvSpPr txBox="1"/>
          <p:nvPr/>
        </p:nvSpPr>
        <p:spPr>
          <a:xfrm>
            <a:off x="1445030" y="4453235"/>
            <a:ext cx="390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www.cumbrian22.co.uk</a:t>
            </a:r>
          </a:p>
        </p:txBody>
      </p:sp>
    </p:spTree>
    <p:extLst>
      <p:ext uri="{BB962C8B-B14F-4D97-AF65-F5344CB8AC3E}">
        <p14:creationId xmlns:p14="http://schemas.microsoft.com/office/powerpoint/2010/main" val="968831981"/>
      </p:ext>
    </p:extLst>
  </p:cSld>
  <p:clrMapOvr>
    <a:masterClrMapping/>
  </p:clrMapOvr>
</p:sld>
</file>

<file path=ppt/theme/theme1.xml><?xml version="1.0" encoding="utf-8"?>
<a:theme xmlns:a="http://schemas.openxmlformats.org/drawingml/2006/main" name="Juno template">
  <a:themeElements>
    <a:clrScheme name="Custom 347">
      <a:dk1>
        <a:srgbClr val="08303F"/>
      </a:dk1>
      <a:lt1>
        <a:srgbClr val="FFFFFF"/>
      </a:lt1>
      <a:dk2>
        <a:srgbClr val="738188"/>
      </a:dk2>
      <a:lt2>
        <a:srgbClr val="D6FFCF"/>
      </a:lt2>
      <a:accent1>
        <a:srgbClr val="08303F"/>
      </a:accent1>
      <a:accent2>
        <a:srgbClr val="145C6B"/>
      </a:accent2>
      <a:accent3>
        <a:srgbClr val="17727E"/>
      </a:accent3>
      <a:accent4>
        <a:srgbClr val="198D8C"/>
      </a:accent4>
      <a:accent5>
        <a:srgbClr val="60B4AC"/>
      </a:accent5>
      <a:accent6>
        <a:srgbClr val="A1D3B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CAE8C45C54749834755E2B541FE96" ma:contentTypeVersion="14" ma:contentTypeDescription="Create a new document." ma:contentTypeScope="" ma:versionID="3f9830065a9f63e273341db8aa2823f2">
  <xsd:schema xmlns:xsd="http://www.w3.org/2001/XMLSchema" xmlns:xs="http://www.w3.org/2001/XMLSchema" xmlns:p="http://schemas.microsoft.com/office/2006/metadata/properties" xmlns:ns3="d7bc2f6e-4ec2-40d9-beb7-95167c0a1d60" xmlns:ns4="ef10853d-cf6f-4f31-9074-e67ebddfcaec" targetNamespace="http://schemas.microsoft.com/office/2006/metadata/properties" ma:root="true" ma:fieldsID="7dddf31ff53f15d584da4cf591d0c26e" ns3:_="" ns4:_="">
    <xsd:import namespace="d7bc2f6e-4ec2-40d9-beb7-95167c0a1d60"/>
    <xsd:import namespace="ef10853d-cf6f-4f31-9074-e67ebddfca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c2f6e-4ec2-40d9-beb7-95167c0a1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0853d-cf6f-4f31-9074-e67ebddfcae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FDB371-F2D6-4158-AE6D-50F9B0EC34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bc2f6e-4ec2-40d9-beb7-95167c0a1d60"/>
    <ds:schemaRef ds:uri="ef10853d-cf6f-4f31-9074-e67ebddfca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9C6C25-A390-4488-A7EF-3346E7612D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A13B32-695A-40EA-9D3F-15125DF46F6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ef10853d-cf6f-4f31-9074-e67ebddfcaec"/>
    <ds:schemaRef ds:uri="http://schemas.openxmlformats.org/package/2006/metadata/core-properties"/>
    <ds:schemaRef ds:uri="http://schemas.microsoft.com/office/2006/documentManagement/types"/>
    <ds:schemaRef ds:uri="d7bc2f6e-4ec2-40d9-beb7-95167c0a1d6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On-screen Show (16:9)</PresentationFormat>
  <Paragraphs>168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Titillium Web</vt:lpstr>
      <vt:lpstr>Quantico</vt:lpstr>
      <vt:lpstr>Titillium Web Light</vt:lpstr>
      <vt:lpstr>Juno template</vt:lpstr>
      <vt:lpstr>A Beginner’s Guide To Endurance</vt:lpstr>
      <vt:lpstr>The Training Plan</vt:lpstr>
      <vt:lpstr>Off-the-shelf training programmes:</vt:lpstr>
      <vt:lpstr>PowerPoint Presentation</vt:lpstr>
      <vt:lpstr>PowerPoint Presentation</vt:lpstr>
      <vt:lpstr>PowerPoint Presentation</vt:lpstr>
      <vt:lpstr>6 Month Timeline</vt:lpstr>
      <vt:lpstr>Considerations: (tips)</vt:lpstr>
      <vt:lpstr>Nutrition for an Ultra</vt:lpstr>
      <vt:lpstr>Ultra marathons are seen as an eating and drinking competition with a bit of shuffling…   </vt:lpstr>
      <vt:lpstr>Find a feeding plan that works for you </vt:lpstr>
      <vt:lpstr>Considerations: (tips)</vt:lpstr>
      <vt:lpstr>Don’t take drugs! </vt:lpstr>
      <vt:lpstr>The risks of Ibruprofen during exercise  </vt:lpstr>
      <vt:lpstr>Should I train through illness or injury?  </vt:lpstr>
      <vt:lpstr>Navigation</vt:lpstr>
      <vt:lpstr>Map and Compass</vt:lpstr>
      <vt:lpstr>GPS Watches </vt:lpstr>
      <vt:lpstr>Electronic Devices</vt:lpstr>
      <vt:lpstr>Signposts</vt:lpstr>
      <vt:lpstr>PowerPoint Presentation</vt:lpstr>
      <vt:lpstr>Top Tip</vt:lpstr>
      <vt:lpstr>Mountain Craft</vt:lpstr>
      <vt:lpstr>Top Tip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Wadsworth, Kirk</dc:creator>
  <cp:lastModifiedBy>Wadsworth, Kirk</cp:lastModifiedBy>
  <cp:revision>49</cp:revision>
  <dcterms:modified xsi:type="dcterms:W3CDTF">2022-11-18T08:47:48Z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0x010100C95CAE8C45C54749834755E2B541FE96</vt:lpwstr>
  </property>
</Properties>
</file>