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77" r:id="rId3"/>
    <p:sldId id="293" r:id="rId4"/>
    <p:sldId id="291" r:id="rId5"/>
    <p:sldId id="292" r:id="rId6"/>
    <p:sldId id="294" r:id="rId7"/>
    <p:sldId id="267" r:id="rId8"/>
    <p:sldId id="295" r:id="rId9"/>
    <p:sldId id="297" r:id="rId10"/>
    <p:sldId id="296" r:id="rId11"/>
    <p:sldId id="298" r:id="rId12"/>
    <p:sldId id="299" r:id="rId13"/>
    <p:sldId id="300" r:id="rId14"/>
    <p:sldId id="270" r:id="rId15"/>
    <p:sldId id="301" r:id="rId16"/>
    <p:sldId id="302" r:id="rId17"/>
    <p:sldId id="303" r:id="rId18"/>
    <p:sldId id="273" r:id="rId19"/>
    <p:sldId id="289" r:id="rId20"/>
    <p:sldId id="288" r:id="rId21"/>
    <p:sldId id="284" r:id="rId22"/>
    <p:sldId id="279" r:id="rId23"/>
    <p:sldId id="280" r:id="rId24"/>
    <p:sldId id="272" r:id="rId25"/>
    <p:sldId id="274" r:id="rId26"/>
    <p:sldId id="275" r:id="rId27"/>
    <p:sldId id="276" r:id="rId28"/>
    <p:sldId id="287" r:id="rId29"/>
    <p:sldId id="286" r:id="rId30"/>
    <p:sldId id="281" r:id="rId31"/>
    <p:sldId id="304" r:id="rId32"/>
    <p:sldId id="307" r:id="rId33"/>
    <p:sldId id="263" r:id="rId34"/>
    <p:sldId id="264" r:id="rId35"/>
    <p:sldId id="30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737"/>
    <a:srgbClr val="000000"/>
    <a:srgbClr val="0B0E4D"/>
    <a:srgbClr val="07D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5E8345-2637-43B2-8EBF-571F225F982C}" v="98" dt="2022-11-19T12:56:55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carter" userId="991136d6045709b8" providerId="LiveId" clId="{F45E8345-2637-43B2-8EBF-571F225F982C}"/>
    <pc:docChg chg="undo custSel addSld delSld modSld sldOrd">
      <pc:chgData name="sara carter" userId="991136d6045709b8" providerId="LiveId" clId="{F45E8345-2637-43B2-8EBF-571F225F982C}" dt="2022-11-19T12:56:55.094" v="551"/>
      <pc:docMkLst>
        <pc:docMk/>
      </pc:docMkLst>
      <pc:sldChg chg="addSp delSp modSp mod">
        <pc:chgData name="sara carter" userId="991136d6045709b8" providerId="LiveId" clId="{F45E8345-2637-43B2-8EBF-571F225F982C}" dt="2022-11-19T07:58:43.450" v="498"/>
        <pc:sldMkLst>
          <pc:docMk/>
          <pc:sldMk cId="109857222" sldId="256"/>
        </pc:sldMkLst>
        <pc:spChg chg="del">
          <ac:chgData name="sara carter" userId="991136d6045709b8" providerId="LiveId" clId="{F45E8345-2637-43B2-8EBF-571F225F982C}" dt="2022-11-18T23:58:48.207" v="156" actId="478"/>
          <ac:spMkLst>
            <pc:docMk/>
            <pc:sldMk cId="109857222" sldId="256"/>
            <ac:spMk id="2" creationId="{00000000-0000-0000-0000-000000000000}"/>
          </ac:spMkLst>
        </pc:spChg>
        <pc:spChg chg="del mod">
          <ac:chgData name="sara carter" userId="991136d6045709b8" providerId="LiveId" clId="{F45E8345-2637-43B2-8EBF-571F225F982C}" dt="2022-11-18T23:58:59.865" v="160" actId="478"/>
          <ac:spMkLst>
            <pc:docMk/>
            <pc:sldMk cId="109857222" sldId="256"/>
            <ac:spMk id="3" creationId="{00000000-0000-0000-0000-000000000000}"/>
          </ac:spMkLst>
        </pc:spChg>
        <pc:spChg chg="del">
          <ac:chgData name="sara carter" userId="991136d6045709b8" providerId="LiveId" clId="{F45E8345-2637-43B2-8EBF-571F225F982C}" dt="2022-11-18T23:59:06.029" v="162" actId="478"/>
          <ac:spMkLst>
            <pc:docMk/>
            <pc:sldMk cId="109857222" sldId="256"/>
            <ac:spMk id="4" creationId="{2B9A8FAF-CE8B-A0DC-C637-1B0F36359BB3}"/>
          </ac:spMkLst>
        </pc:spChg>
        <pc:spChg chg="add del mod">
          <ac:chgData name="sara carter" userId="991136d6045709b8" providerId="LiveId" clId="{F45E8345-2637-43B2-8EBF-571F225F982C}" dt="2022-11-18T23:58:56.862" v="158" actId="478"/>
          <ac:spMkLst>
            <pc:docMk/>
            <pc:sldMk cId="109857222" sldId="256"/>
            <ac:spMk id="6" creationId="{1FA1F525-06F1-0E7F-6CD1-6527992F54EF}"/>
          </ac:spMkLst>
        </pc:spChg>
        <pc:spChg chg="add del mod">
          <ac:chgData name="sara carter" userId="991136d6045709b8" providerId="LiveId" clId="{F45E8345-2637-43B2-8EBF-571F225F982C}" dt="2022-11-18T23:59:01.539" v="161" actId="478"/>
          <ac:spMkLst>
            <pc:docMk/>
            <pc:sldMk cId="109857222" sldId="256"/>
            <ac:spMk id="8" creationId="{EE599CEE-B716-648C-3B2D-A94CB13E4EB8}"/>
          </ac:spMkLst>
        </pc:spChg>
        <pc:spChg chg="add del">
          <ac:chgData name="sara carter" userId="991136d6045709b8" providerId="LiveId" clId="{F45E8345-2637-43B2-8EBF-571F225F982C}" dt="2022-11-18T23:59:10.508" v="164" actId="478"/>
          <ac:spMkLst>
            <pc:docMk/>
            <pc:sldMk cId="109857222" sldId="256"/>
            <ac:spMk id="10" creationId="{F98E3B81-FC96-9CEF-3F3B-F6AF1D9067F5}"/>
          </ac:spMkLst>
        </pc:spChg>
        <pc:spChg chg="add del">
          <ac:chgData name="sara carter" userId="991136d6045709b8" providerId="LiveId" clId="{F45E8345-2637-43B2-8EBF-571F225F982C}" dt="2022-11-18T23:59:29.330" v="166" actId="478"/>
          <ac:spMkLst>
            <pc:docMk/>
            <pc:sldMk cId="109857222" sldId="256"/>
            <ac:spMk id="12" creationId="{7DF853D9-FC9A-5BCA-C2DC-28355549979B}"/>
          </ac:spMkLst>
        </pc:spChg>
        <pc:picChg chg="add del">
          <ac:chgData name="sara carter" userId="991136d6045709b8" providerId="LiveId" clId="{F45E8345-2637-43B2-8EBF-571F225F982C}" dt="2022-11-19T07:58:41.618" v="497" actId="478"/>
          <ac:picMkLst>
            <pc:docMk/>
            <pc:sldMk cId="109857222" sldId="256"/>
            <ac:picMk id="13" creationId="{E2234E1D-DD3A-ED8B-835E-65772A2A30EC}"/>
          </ac:picMkLst>
        </pc:picChg>
        <pc:picChg chg="add">
          <ac:chgData name="sara carter" userId="991136d6045709b8" providerId="LiveId" clId="{F45E8345-2637-43B2-8EBF-571F225F982C}" dt="2022-11-19T07:58:43.450" v="498"/>
          <ac:picMkLst>
            <pc:docMk/>
            <pc:sldMk cId="109857222" sldId="256"/>
            <ac:picMk id="14" creationId="{ADC285C0-57D2-E82E-EF9C-4997EA966832}"/>
          </ac:picMkLst>
        </pc:picChg>
      </pc:sldChg>
      <pc:sldChg chg="del">
        <pc:chgData name="sara carter" userId="991136d6045709b8" providerId="LiveId" clId="{F45E8345-2637-43B2-8EBF-571F225F982C}" dt="2022-11-19T00:26:23.960" v="416" actId="47"/>
        <pc:sldMkLst>
          <pc:docMk/>
          <pc:sldMk cId="709904496" sldId="260"/>
        </pc:sldMkLst>
      </pc:sldChg>
      <pc:sldChg chg="addSp delSp modSp mod">
        <pc:chgData name="sara carter" userId="991136d6045709b8" providerId="LiveId" clId="{F45E8345-2637-43B2-8EBF-571F225F982C}" dt="2022-11-19T00:27:12.740" v="423"/>
        <pc:sldMkLst>
          <pc:docMk/>
          <pc:sldMk cId="2059109643" sldId="263"/>
        </pc:sldMkLst>
        <pc:spChg chg="del mod">
          <ac:chgData name="sara carter" userId="991136d6045709b8" providerId="LiveId" clId="{F45E8345-2637-43B2-8EBF-571F225F982C}" dt="2022-11-19T00:27:05.278" v="421" actId="478"/>
          <ac:spMkLst>
            <pc:docMk/>
            <pc:sldMk cId="2059109643" sldId="263"/>
            <ac:spMk id="2" creationId="{F7A37B1C-7D35-9CCB-4DBC-B341D03DF325}"/>
          </ac:spMkLst>
        </pc:spChg>
        <pc:spChg chg="del">
          <ac:chgData name="sara carter" userId="991136d6045709b8" providerId="LiveId" clId="{F45E8345-2637-43B2-8EBF-571F225F982C}" dt="2022-11-19T00:27:07.967" v="422" actId="478"/>
          <ac:spMkLst>
            <pc:docMk/>
            <pc:sldMk cId="2059109643" sldId="263"/>
            <ac:spMk id="3" creationId="{65D5B58D-19B8-7C9C-6D49-9B21DCE2EB0E}"/>
          </ac:spMkLst>
        </pc:spChg>
        <pc:spChg chg="add mod">
          <ac:chgData name="sara carter" userId="991136d6045709b8" providerId="LiveId" clId="{F45E8345-2637-43B2-8EBF-571F225F982C}" dt="2022-11-19T00:27:05.278" v="421" actId="478"/>
          <ac:spMkLst>
            <pc:docMk/>
            <pc:sldMk cId="2059109643" sldId="263"/>
            <ac:spMk id="5" creationId="{44A7FE9C-2E0E-F06B-80EE-C5D744DD3F16}"/>
          </ac:spMkLst>
        </pc:spChg>
        <pc:spChg chg="add mod">
          <ac:chgData name="sara carter" userId="991136d6045709b8" providerId="LiveId" clId="{F45E8345-2637-43B2-8EBF-571F225F982C}" dt="2022-11-19T00:27:07.967" v="422" actId="478"/>
          <ac:spMkLst>
            <pc:docMk/>
            <pc:sldMk cId="2059109643" sldId="263"/>
            <ac:spMk id="7" creationId="{08258348-81CC-D215-8567-C420ABB73122}"/>
          </ac:spMkLst>
        </pc:spChg>
        <pc:picChg chg="add">
          <ac:chgData name="sara carter" userId="991136d6045709b8" providerId="LiveId" clId="{F45E8345-2637-43B2-8EBF-571F225F982C}" dt="2022-11-19T00:27:12.740" v="423"/>
          <ac:picMkLst>
            <pc:docMk/>
            <pc:sldMk cId="2059109643" sldId="263"/>
            <ac:picMk id="8" creationId="{9020E204-E40A-0B84-63E8-E1622F956E8A}"/>
          </ac:picMkLst>
        </pc:picChg>
      </pc:sldChg>
      <pc:sldChg chg="addSp delSp modSp mod">
        <pc:chgData name="sara carter" userId="991136d6045709b8" providerId="LiveId" clId="{F45E8345-2637-43B2-8EBF-571F225F982C}" dt="2022-11-19T00:28:21.162" v="427"/>
        <pc:sldMkLst>
          <pc:docMk/>
          <pc:sldMk cId="2244567882" sldId="264"/>
        </pc:sldMkLst>
        <pc:spChg chg="del">
          <ac:chgData name="sara carter" userId="991136d6045709b8" providerId="LiveId" clId="{F45E8345-2637-43B2-8EBF-571F225F982C}" dt="2022-11-19T00:28:17.123" v="426" actId="478"/>
          <ac:spMkLst>
            <pc:docMk/>
            <pc:sldMk cId="2244567882" sldId="264"/>
            <ac:spMk id="2" creationId="{6ACA68C5-9523-F288-75C8-1DC0CF8BD6EF}"/>
          </ac:spMkLst>
        </pc:spChg>
        <pc:spChg chg="del mod">
          <ac:chgData name="sara carter" userId="991136d6045709b8" providerId="LiveId" clId="{F45E8345-2637-43B2-8EBF-571F225F982C}" dt="2022-11-19T00:28:13.250" v="425" actId="478"/>
          <ac:spMkLst>
            <pc:docMk/>
            <pc:sldMk cId="2244567882" sldId="264"/>
            <ac:spMk id="3" creationId="{8A573381-8669-0523-3CF3-EBEFB6BC317D}"/>
          </ac:spMkLst>
        </pc:spChg>
        <pc:spChg chg="add mod">
          <ac:chgData name="sara carter" userId="991136d6045709b8" providerId="LiveId" clId="{F45E8345-2637-43B2-8EBF-571F225F982C}" dt="2022-11-19T00:28:13.250" v="425" actId="478"/>
          <ac:spMkLst>
            <pc:docMk/>
            <pc:sldMk cId="2244567882" sldId="264"/>
            <ac:spMk id="5" creationId="{806DB37F-8844-FDDE-ED46-CB65318B63E5}"/>
          </ac:spMkLst>
        </pc:spChg>
        <pc:spChg chg="add mod">
          <ac:chgData name="sara carter" userId="991136d6045709b8" providerId="LiveId" clId="{F45E8345-2637-43B2-8EBF-571F225F982C}" dt="2022-11-19T00:28:17.123" v="426" actId="478"/>
          <ac:spMkLst>
            <pc:docMk/>
            <pc:sldMk cId="2244567882" sldId="264"/>
            <ac:spMk id="7" creationId="{2B995024-520A-E6A4-DA78-FF4D93362EB4}"/>
          </ac:spMkLst>
        </pc:spChg>
        <pc:picChg chg="add">
          <ac:chgData name="sara carter" userId="991136d6045709b8" providerId="LiveId" clId="{F45E8345-2637-43B2-8EBF-571F225F982C}" dt="2022-11-19T00:28:21.162" v="427"/>
          <ac:picMkLst>
            <pc:docMk/>
            <pc:sldMk cId="2244567882" sldId="264"/>
            <ac:picMk id="8" creationId="{B312F79D-1C98-E793-906F-AADE4F545686}"/>
          </ac:picMkLst>
        </pc:picChg>
      </pc:sldChg>
      <pc:sldChg chg="addSp delSp modSp mod setBg">
        <pc:chgData name="sara carter" userId="991136d6045709b8" providerId="LiveId" clId="{F45E8345-2637-43B2-8EBF-571F225F982C}" dt="2022-11-19T01:04:36.150" v="496"/>
        <pc:sldMkLst>
          <pc:docMk/>
          <pc:sldMk cId="578717611" sldId="267"/>
        </pc:sldMkLst>
        <pc:spChg chg="del">
          <ac:chgData name="sara carter" userId="991136d6045709b8" providerId="LiveId" clId="{F45E8345-2637-43B2-8EBF-571F225F982C}" dt="2022-11-19T00:10:30.337" v="249" actId="478"/>
          <ac:spMkLst>
            <pc:docMk/>
            <pc:sldMk cId="578717611" sldId="267"/>
            <ac:spMk id="2" creationId="{5109B815-B120-4419-DDC5-81818C67726A}"/>
          </ac:spMkLst>
        </pc:spChg>
        <pc:spChg chg="del">
          <ac:chgData name="sara carter" userId="991136d6045709b8" providerId="LiveId" clId="{F45E8345-2637-43B2-8EBF-571F225F982C}" dt="2022-11-19T00:10:19.543" v="245" actId="478"/>
          <ac:spMkLst>
            <pc:docMk/>
            <pc:sldMk cId="578717611" sldId="267"/>
            <ac:spMk id="3" creationId="{96705CB0-B10B-0E21-9BA2-81B5E5F96836}"/>
          </ac:spMkLst>
        </pc:spChg>
        <pc:spChg chg="add del mod">
          <ac:chgData name="sara carter" userId="991136d6045709b8" providerId="LiveId" clId="{F45E8345-2637-43B2-8EBF-571F225F982C}" dt="2022-11-19T00:10:27.244" v="248" actId="478"/>
          <ac:spMkLst>
            <pc:docMk/>
            <pc:sldMk cId="578717611" sldId="267"/>
            <ac:spMk id="6" creationId="{518CAA47-1185-D13A-ED07-5B3A6E5636BD}"/>
          </ac:spMkLst>
        </pc:spChg>
        <pc:spChg chg="add del mod">
          <ac:chgData name="sara carter" userId="991136d6045709b8" providerId="LiveId" clId="{F45E8345-2637-43B2-8EBF-571F225F982C}" dt="2022-11-19T00:10:32.302" v="250" actId="478"/>
          <ac:spMkLst>
            <pc:docMk/>
            <pc:sldMk cId="578717611" sldId="267"/>
            <ac:spMk id="8" creationId="{BB1A578C-98C1-FE3C-4961-74E889E68C5E}"/>
          </ac:spMkLst>
        </pc:spChg>
        <pc:picChg chg="add del mod">
          <ac:chgData name="sara carter" userId="991136d6045709b8" providerId="LiveId" clId="{F45E8345-2637-43B2-8EBF-571F225F982C}" dt="2022-11-18T16:24:41.867" v="17" actId="478"/>
          <ac:picMkLst>
            <pc:docMk/>
            <pc:sldMk cId="578717611" sldId="267"/>
            <ac:picMk id="4" creationId="{FBEFF26E-A1C9-A46E-9580-E3B5D83E2BC1}"/>
          </ac:picMkLst>
        </pc:picChg>
        <pc:picChg chg="add del mod">
          <ac:chgData name="sara carter" userId="991136d6045709b8" providerId="LiveId" clId="{F45E8345-2637-43B2-8EBF-571F225F982C}" dt="2022-11-19T00:11:12.607" v="253" actId="14861"/>
          <ac:picMkLst>
            <pc:docMk/>
            <pc:sldMk cId="578717611" sldId="267"/>
            <ac:picMk id="5" creationId="{F20F2EDF-79C5-FEB5-02F1-CD059E6EEF55}"/>
          </ac:picMkLst>
        </pc:picChg>
      </pc:sldChg>
      <pc:sldChg chg="addSp delSp modSp mod setBg">
        <pc:chgData name="sara carter" userId="991136d6045709b8" providerId="LiveId" clId="{F45E8345-2637-43B2-8EBF-571F225F982C}" dt="2022-11-19T00:17:37.263" v="318"/>
        <pc:sldMkLst>
          <pc:docMk/>
          <pc:sldMk cId="1117561840" sldId="270"/>
        </pc:sldMkLst>
        <pc:spChg chg="del mod">
          <ac:chgData name="sara carter" userId="991136d6045709b8" providerId="LiveId" clId="{F45E8345-2637-43B2-8EBF-571F225F982C}" dt="2022-11-19T00:17:24.298" v="316" actId="478"/>
          <ac:spMkLst>
            <pc:docMk/>
            <pc:sldMk cId="1117561840" sldId="270"/>
            <ac:spMk id="2" creationId="{9F588B58-CAAC-5337-AB6E-4CD1DD034ADB}"/>
          </ac:spMkLst>
        </pc:spChg>
        <pc:spChg chg="add mod">
          <ac:chgData name="sara carter" userId="991136d6045709b8" providerId="LiveId" clId="{F45E8345-2637-43B2-8EBF-571F225F982C}" dt="2022-11-18T16:28:40.224" v="62" actId="20577"/>
          <ac:spMkLst>
            <pc:docMk/>
            <pc:sldMk cId="1117561840" sldId="270"/>
            <ac:spMk id="3" creationId="{918C2687-1673-9E36-6C84-CE5BA61CAD8E}"/>
          </ac:spMkLst>
        </pc:spChg>
        <pc:picChg chg="add">
          <ac:chgData name="sara carter" userId="991136d6045709b8" providerId="LiveId" clId="{F45E8345-2637-43B2-8EBF-571F225F982C}" dt="2022-11-19T00:17:27.858" v="317"/>
          <ac:picMkLst>
            <pc:docMk/>
            <pc:sldMk cId="1117561840" sldId="270"/>
            <ac:picMk id="4" creationId="{B269E7F5-E8FD-2C99-F144-A8E8FCFC19FE}"/>
          </ac:picMkLst>
        </pc:picChg>
      </pc:sldChg>
      <pc:sldChg chg="addSp delSp mod setBg">
        <pc:chgData name="sara carter" userId="991136d6045709b8" providerId="LiveId" clId="{F45E8345-2637-43B2-8EBF-571F225F982C}" dt="2022-11-19T00:38:39.910" v="442"/>
        <pc:sldMkLst>
          <pc:docMk/>
          <pc:sldMk cId="2437423791" sldId="272"/>
        </pc:sldMkLst>
        <pc:picChg chg="add">
          <ac:chgData name="sara carter" userId="991136d6045709b8" providerId="LiveId" clId="{F45E8345-2637-43B2-8EBF-571F225F982C}" dt="2022-11-19T00:38:39.910" v="442"/>
          <ac:picMkLst>
            <pc:docMk/>
            <pc:sldMk cId="2437423791" sldId="272"/>
            <ac:picMk id="2" creationId="{F26B08CC-1734-2ED5-45A8-A820BB23FE00}"/>
          </ac:picMkLst>
        </pc:picChg>
        <pc:picChg chg="del">
          <ac:chgData name="sara carter" userId="991136d6045709b8" providerId="LiveId" clId="{F45E8345-2637-43B2-8EBF-571F225F982C}" dt="2022-11-19T00:38:37.810" v="441" actId="478"/>
          <ac:picMkLst>
            <pc:docMk/>
            <pc:sldMk cId="2437423791" sldId="272"/>
            <ac:picMk id="4" creationId="{77A28999-539D-F1A5-F7DB-26F1CA64BDC6}"/>
          </ac:picMkLst>
        </pc:picChg>
      </pc:sldChg>
      <pc:sldChg chg="addSp delSp mod ord setBg">
        <pc:chgData name="sara carter" userId="991136d6045709b8" providerId="LiveId" clId="{F45E8345-2637-43B2-8EBF-571F225F982C}" dt="2022-11-19T12:33:47.341" v="534"/>
        <pc:sldMkLst>
          <pc:docMk/>
          <pc:sldMk cId="282632251" sldId="273"/>
        </pc:sldMkLst>
        <pc:picChg chg="add">
          <ac:chgData name="sara carter" userId="991136d6045709b8" providerId="LiveId" clId="{F45E8345-2637-43B2-8EBF-571F225F982C}" dt="2022-11-19T00:39:17.413" v="444"/>
          <ac:picMkLst>
            <pc:docMk/>
            <pc:sldMk cId="282632251" sldId="273"/>
            <ac:picMk id="2" creationId="{2A5E47B8-7BED-5E27-26A6-7D4443B1DB53}"/>
          </ac:picMkLst>
        </pc:picChg>
        <pc:picChg chg="del">
          <ac:chgData name="sara carter" userId="991136d6045709b8" providerId="LiveId" clId="{F45E8345-2637-43B2-8EBF-571F225F982C}" dt="2022-11-19T00:39:15.135" v="443" actId="478"/>
          <ac:picMkLst>
            <pc:docMk/>
            <pc:sldMk cId="282632251" sldId="273"/>
            <ac:picMk id="4" creationId="{97207186-208F-C1CA-87E1-DD8143FB8E10}"/>
          </ac:picMkLst>
        </pc:picChg>
      </pc:sldChg>
      <pc:sldChg chg="addSp delSp mod setBg">
        <pc:chgData name="sara carter" userId="991136d6045709b8" providerId="LiveId" clId="{F45E8345-2637-43B2-8EBF-571F225F982C}" dt="2022-11-19T00:39:55.395" v="446"/>
        <pc:sldMkLst>
          <pc:docMk/>
          <pc:sldMk cId="3136237802" sldId="274"/>
        </pc:sldMkLst>
        <pc:picChg chg="add">
          <ac:chgData name="sara carter" userId="991136d6045709b8" providerId="LiveId" clId="{F45E8345-2637-43B2-8EBF-571F225F982C}" dt="2022-11-19T00:39:55.395" v="446"/>
          <ac:picMkLst>
            <pc:docMk/>
            <pc:sldMk cId="3136237802" sldId="274"/>
            <ac:picMk id="2" creationId="{B26742D7-F76E-DE8E-319D-63ADDDC450B3}"/>
          </ac:picMkLst>
        </pc:picChg>
        <pc:picChg chg="del">
          <ac:chgData name="sara carter" userId="991136d6045709b8" providerId="LiveId" clId="{F45E8345-2637-43B2-8EBF-571F225F982C}" dt="2022-11-19T00:39:53.160" v="445" actId="478"/>
          <ac:picMkLst>
            <pc:docMk/>
            <pc:sldMk cId="3136237802" sldId="274"/>
            <ac:picMk id="4" creationId="{210457EC-FB8C-7797-B6E0-856882A43E98}"/>
          </ac:picMkLst>
        </pc:picChg>
      </pc:sldChg>
      <pc:sldChg chg="addSp delSp add del mod setBg">
        <pc:chgData name="sara carter" userId="991136d6045709b8" providerId="LiveId" clId="{F45E8345-2637-43B2-8EBF-571F225F982C}" dt="2022-11-19T00:40:38.558" v="450"/>
        <pc:sldMkLst>
          <pc:docMk/>
          <pc:sldMk cId="3933897184" sldId="275"/>
        </pc:sldMkLst>
        <pc:picChg chg="add">
          <ac:chgData name="sara carter" userId="991136d6045709b8" providerId="LiveId" clId="{F45E8345-2637-43B2-8EBF-571F225F982C}" dt="2022-11-19T00:40:38.558" v="450"/>
          <ac:picMkLst>
            <pc:docMk/>
            <pc:sldMk cId="3933897184" sldId="275"/>
            <ac:picMk id="2" creationId="{4D92D028-0BD6-3D4C-4242-0D19870A6C46}"/>
          </ac:picMkLst>
        </pc:picChg>
        <pc:picChg chg="del">
          <ac:chgData name="sara carter" userId="991136d6045709b8" providerId="LiveId" clId="{F45E8345-2637-43B2-8EBF-571F225F982C}" dt="2022-11-19T00:40:36.589" v="449" actId="478"/>
          <ac:picMkLst>
            <pc:docMk/>
            <pc:sldMk cId="3933897184" sldId="275"/>
            <ac:picMk id="4" creationId="{0C076238-DD2A-54B1-B5BC-3BBDEF0F3A04}"/>
          </ac:picMkLst>
        </pc:picChg>
      </pc:sldChg>
      <pc:sldChg chg="addSp delSp mod setBg">
        <pc:chgData name="sara carter" userId="991136d6045709b8" providerId="LiveId" clId="{F45E8345-2637-43B2-8EBF-571F225F982C}" dt="2022-11-19T00:41:04.963" v="452"/>
        <pc:sldMkLst>
          <pc:docMk/>
          <pc:sldMk cId="3422248816" sldId="276"/>
        </pc:sldMkLst>
        <pc:picChg chg="add">
          <ac:chgData name="sara carter" userId="991136d6045709b8" providerId="LiveId" clId="{F45E8345-2637-43B2-8EBF-571F225F982C}" dt="2022-11-19T00:41:04.963" v="452"/>
          <ac:picMkLst>
            <pc:docMk/>
            <pc:sldMk cId="3422248816" sldId="276"/>
            <ac:picMk id="2" creationId="{88FCA103-25D7-4F15-161E-3917261EEDFD}"/>
          </ac:picMkLst>
        </pc:picChg>
        <pc:picChg chg="del">
          <ac:chgData name="sara carter" userId="991136d6045709b8" providerId="LiveId" clId="{F45E8345-2637-43B2-8EBF-571F225F982C}" dt="2022-11-19T00:41:00.947" v="451" actId="478"/>
          <ac:picMkLst>
            <pc:docMk/>
            <pc:sldMk cId="3422248816" sldId="276"/>
            <ac:picMk id="4" creationId="{42A1A45C-DD24-A1B8-8A71-313E81DAAFF4}"/>
          </ac:picMkLst>
        </pc:picChg>
      </pc:sldChg>
      <pc:sldChg chg="addSp delSp modSp mod">
        <pc:chgData name="sara carter" userId="991136d6045709b8" providerId="LiveId" clId="{F45E8345-2637-43B2-8EBF-571F225F982C}" dt="2022-11-19T00:01:00.258" v="169"/>
        <pc:sldMkLst>
          <pc:docMk/>
          <pc:sldMk cId="1862590252" sldId="277"/>
        </pc:sldMkLst>
        <pc:spChg chg="add mod">
          <ac:chgData name="sara carter" userId="991136d6045709b8" providerId="LiveId" clId="{F45E8345-2637-43B2-8EBF-571F225F982C}" dt="2022-11-19T00:00:54.659" v="168" actId="478"/>
          <ac:spMkLst>
            <pc:docMk/>
            <pc:sldMk cId="1862590252" sldId="277"/>
            <ac:spMk id="5" creationId="{8208C484-B00A-6CA0-921F-622EFBC88662}"/>
          </ac:spMkLst>
        </pc:spChg>
        <pc:picChg chg="del">
          <ac:chgData name="sara carter" userId="991136d6045709b8" providerId="LiveId" clId="{F45E8345-2637-43B2-8EBF-571F225F982C}" dt="2022-11-19T00:00:54.659" v="168" actId="478"/>
          <ac:picMkLst>
            <pc:docMk/>
            <pc:sldMk cId="1862590252" sldId="277"/>
            <ac:picMk id="4" creationId="{11362EE9-8C32-1A79-523C-140753A43E76}"/>
          </ac:picMkLst>
        </pc:picChg>
        <pc:picChg chg="add">
          <ac:chgData name="sara carter" userId="991136d6045709b8" providerId="LiveId" clId="{F45E8345-2637-43B2-8EBF-571F225F982C}" dt="2022-11-19T00:01:00.258" v="169"/>
          <ac:picMkLst>
            <pc:docMk/>
            <pc:sldMk cId="1862590252" sldId="277"/>
            <ac:picMk id="6" creationId="{DD8A90F3-C28D-FCF0-A22D-D2623B5A10EC}"/>
          </ac:picMkLst>
        </pc:picChg>
      </pc:sldChg>
      <pc:sldChg chg="delSp del mod">
        <pc:chgData name="sara carter" userId="991136d6045709b8" providerId="LiveId" clId="{F45E8345-2637-43B2-8EBF-571F225F982C}" dt="2022-11-18T16:33:46.484" v="126" actId="47"/>
        <pc:sldMkLst>
          <pc:docMk/>
          <pc:sldMk cId="603027032" sldId="278"/>
        </pc:sldMkLst>
        <pc:picChg chg="del">
          <ac:chgData name="sara carter" userId="991136d6045709b8" providerId="LiveId" clId="{F45E8345-2637-43B2-8EBF-571F225F982C}" dt="2022-11-18T16:24:23.011" v="15" actId="21"/>
          <ac:picMkLst>
            <pc:docMk/>
            <pc:sldMk cId="603027032" sldId="278"/>
            <ac:picMk id="4" creationId="{73C8C6B0-B5F1-9B77-D510-C8D3228DB79D}"/>
          </ac:picMkLst>
        </pc:picChg>
      </pc:sldChg>
      <pc:sldChg chg="addSp delSp mod ord setBg">
        <pc:chgData name="sara carter" userId="991136d6045709b8" providerId="LiveId" clId="{F45E8345-2637-43B2-8EBF-571F225F982C}" dt="2022-11-19T00:44:43.051" v="458"/>
        <pc:sldMkLst>
          <pc:docMk/>
          <pc:sldMk cId="2043290321" sldId="279"/>
        </pc:sldMkLst>
        <pc:picChg chg="add">
          <ac:chgData name="sara carter" userId="991136d6045709b8" providerId="LiveId" clId="{F45E8345-2637-43B2-8EBF-571F225F982C}" dt="2022-11-19T00:44:43.051" v="458"/>
          <ac:picMkLst>
            <pc:docMk/>
            <pc:sldMk cId="2043290321" sldId="279"/>
            <ac:picMk id="2" creationId="{62A8010F-F222-A69F-7F85-46783B62669F}"/>
          </ac:picMkLst>
        </pc:picChg>
        <pc:picChg chg="del">
          <ac:chgData name="sara carter" userId="991136d6045709b8" providerId="LiveId" clId="{F45E8345-2637-43B2-8EBF-571F225F982C}" dt="2022-11-19T00:44:41.106" v="457" actId="478"/>
          <ac:picMkLst>
            <pc:docMk/>
            <pc:sldMk cId="2043290321" sldId="279"/>
            <ac:picMk id="4" creationId="{FE676928-F764-E7D1-FF1A-299951D7A549}"/>
          </ac:picMkLst>
        </pc:picChg>
      </pc:sldChg>
      <pc:sldChg chg="addSp delSp mod ord setBg">
        <pc:chgData name="sara carter" userId="991136d6045709b8" providerId="LiveId" clId="{F45E8345-2637-43B2-8EBF-571F225F982C}" dt="2022-11-19T00:46:25.154" v="464"/>
        <pc:sldMkLst>
          <pc:docMk/>
          <pc:sldMk cId="1093184004" sldId="280"/>
        </pc:sldMkLst>
        <pc:picChg chg="add">
          <ac:chgData name="sara carter" userId="991136d6045709b8" providerId="LiveId" clId="{F45E8345-2637-43B2-8EBF-571F225F982C}" dt="2022-11-19T00:46:25.154" v="464"/>
          <ac:picMkLst>
            <pc:docMk/>
            <pc:sldMk cId="1093184004" sldId="280"/>
            <ac:picMk id="2" creationId="{9E68F68F-EE6C-088A-BA3A-78C1E26A75EE}"/>
          </ac:picMkLst>
        </pc:picChg>
        <pc:picChg chg="del">
          <ac:chgData name="sara carter" userId="991136d6045709b8" providerId="LiveId" clId="{F45E8345-2637-43B2-8EBF-571F225F982C}" dt="2022-11-19T00:46:22.787" v="463" actId="478"/>
          <ac:picMkLst>
            <pc:docMk/>
            <pc:sldMk cId="1093184004" sldId="280"/>
            <ac:picMk id="4" creationId="{BA0200B7-043B-7FF3-AF57-D8F84DFE9EF9}"/>
          </ac:picMkLst>
        </pc:picChg>
      </pc:sldChg>
      <pc:sldChg chg="modSp mod">
        <pc:chgData name="sara carter" userId="991136d6045709b8" providerId="LiveId" clId="{F45E8345-2637-43B2-8EBF-571F225F982C}" dt="2022-11-19T00:22:16.448" v="411" actId="1035"/>
        <pc:sldMkLst>
          <pc:docMk/>
          <pc:sldMk cId="77490271" sldId="281"/>
        </pc:sldMkLst>
        <pc:picChg chg="mod">
          <ac:chgData name="sara carter" userId="991136d6045709b8" providerId="LiveId" clId="{F45E8345-2637-43B2-8EBF-571F225F982C}" dt="2022-11-19T00:22:16.448" v="411" actId="1035"/>
          <ac:picMkLst>
            <pc:docMk/>
            <pc:sldMk cId="77490271" sldId="281"/>
            <ac:picMk id="2" creationId="{F9D75627-567A-A6B5-D4E4-EA6FEEC669EE}"/>
          </ac:picMkLst>
        </pc:picChg>
      </pc:sldChg>
      <pc:sldChg chg="del">
        <pc:chgData name="sara carter" userId="991136d6045709b8" providerId="LiveId" clId="{F45E8345-2637-43B2-8EBF-571F225F982C}" dt="2022-11-18T16:32:21.405" v="113" actId="47"/>
        <pc:sldMkLst>
          <pc:docMk/>
          <pc:sldMk cId="2334201583" sldId="282"/>
        </pc:sldMkLst>
      </pc:sldChg>
      <pc:sldChg chg="delSp del mod ord setBg">
        <pc:chgData name="sara carter" userId="991136d6045709b8" providerId="LiveId" clId="{F45E8345-2637-43B2-8EBF-571F225F982C}" dt="2022-11-19T01:04:13.831" v="495" actId="47"/>
        <pc:sldMkLst>
          <pc:docMk/>
          <pc:sldMk cId="1710842163" sldId="283"/>
        </pc:sldMkLst>
        <pc:picChg chg="del">
          <ac:chgData name="sara carter" userId="991136d6045709b8" providerId="LiveId" clId="{F45E8345-2637-43B2-8EBF-571F225F982C}" dt="2022-11-19T01:04:07.976" v="494" actId="478"/>
          <ac:picMkLst>
            <pc:docMk/>
            <pc:sldMk cId="1710842163" sldId="283"/>
            <ac:picMk id="2" creationId="{2132FE6A-4C27-68A3-C275-0393FF92175C}"/>
          </ac:picMkLst>
        </pc:picChg>
      </pc:sldChg>
      <pc:sldChg chg="addSp delSp mod ord setBg">
        <pc:chgData name="sara carter" userId="991136d6045709b8" providerId="LiveId" clId="{F45E8345-2637-43B2-8EBF-571F225F982C}" dt="2022-11-19T00:45:14.960" v="460"/>
        <pc:sldMkLst>
          <pc:docMk/>
          <pc:sldMk cId="768328525" sldId="284"/>
        </pc:sldMkLst>
        <pc:picChg chg="del">
          <ac:chgData name="sara carter" userId="991136d6045709b8" providerId="LiveId" clId="{F45E8345-2637-43B2-8EBF-571F225F982C}" dt="2022-11-19T00:45:10.607" v="459" actId="478"/>
          <ac:picMkLst>
            <pc:docMk/>
            <pc:sldMk cId="768328525" sldId="284"/>
            <ac:picMk id="2" creationId="{775027FB-3530-8BAE-883F-6A3633271D90}"/>
          </ac:picMkLst>
        </pc:picChg>
        <pc:picChg chg="add">
          <ac:chgData name="sara carter" userId="991136d6045709b8" providerId="LiveId" clId="{F45E8345-2637-43B2-8EBF-571F225F982C}" dt="2022-11-19T00:45:14.960" v="460"/>
          <ac:picMkLst>
            <pc:docMk/>
            <pc:sldMk cId="768328525" sldId="284"/>
            <ac:picMk id="3" creationId="{AD965A90-956E-4909-A45C-E5272C33EF86}"/>
          </ac:picMkLst>
        </pc:picChg>
      </pc:sldChg>
      <pc:sldChg chg="delSp modSp del mod ord setBg">
        <pc:chgData name="sara carter" userId="991136d6045709b8" providerId="LiveId" clId="{F45E8345-2637-43B2-8EBF-571F225F982C}" dt="2022-11-19T00:51:04.900" v="482" actId="47"/>
        <pc:sldMkLst>
          <pc:docMk/>
          <pc:sldMk cId="3918422734" sldId="285"/>
        </pc:sldMkLst>
        <pc:picChg chg="del mod">
          <ac:chgData name="sara carter" userId="991136d6045709b8" providerId="LiveId" clId="{F45E8345-2637-43B2-8EBF-571F225F982C}" dt="2022-11-19T00:50:47.505" v="475" actId="21"/>
          <ac:picMkLst>
            <pc:docMk/>
            <pc:sldMk cId="3918422734" sldId="285"/>
            <ac:picMk id="2" creationId="{4ED922B1-0162-2F1D-D3E5-1504F5B3A8DF}"/>
          </ac:picMkLst>
        </pc:picChg>
      </pc:sldChg>
      <pc:sldChg chg="ord">
        <pc:chgData name="sara carter" userId="991136d6045709b8" providerId="LiveId" clId="{F45E8345-2637-43B2-8EBF-571F225F982C}" dt="2022-11-18T16:32:56.806" v="119"/>
        <pc:sldMkLst>
          <pc:docMk/>
          <pc:sldMk cId="477861325" sldId="286"/>
        </pc:sldMkLst>
      </pc:sldChg>
      <pc:sldChg chg="addSp delSp mod ord setBg">
        <pc:chgData name="sara carter" userId="991136d6045709b8" providerId="LiveId" clId="{F45E8345-2637-43B2-8EBF-571F225F982C}" dt="2022-11-19T00:44:22.778" v="456" actId="478"/>
        <pc:sldMkLst>
          <pc:docMk/>
          <pc:sldMk cId="489011429" sldId="287"/>
        </pc:sldMkLst>
        <pc:picChg chg="add del">
          <ac:chgData name="sara carter" userId="991136d6045709b8" providerId="LiveId" clId="{F45E8345-2637-43B2-8EBF-571F225F982C}" dt="2022-11-19T00:44:22.778" v="456" actId="478"/>
          <ac:picMkLst>
            <pc:docMk/>
            <pc:sldMk cId="489011429" sldId="287"/>
            <ac:picMk id="2" creationId="{307A4D3A-3F6D-4EA7-3EFB-608C1DCFCACC}"/>
          </ac:picMkLst>
        </pc:picChg>
        <pc:picChg chg="add del">
          <ac:chgData name="sara carter" userId="991136d6045709b8" providerId="LiveId" clId="{F45E8345-2637-43B2-8EBF-571F225F982C}" dt="2022-11-19T00:44:20.228" v="455"/>
          <ac:picMkLst>
            <pc:docMk/>
            <pc:sldMk cId="489011429" sldId="287"/>
            <ac:picMk id="3" creationId="{67FCD7A7-0E25-EEA2-1EC9-A695FD8F440A}"/>
          </ac:picMkLst>
        </pc:picChg>
      </pc:sldChg>
      <pc:sldChg chg="addSp delSp mod ord setBg">
        <pc:chgData name="sara carter" userId="991136d6045709b8" providerId="LiveId" clId="{F45E8345-2637-43B2-8EBF-571F225F982C}" dt="2022-11-19T00:45:38.762" v="462"/>
        <pc:sldMkLst>
          <pc:docMk/>
          <pc:sldMk cId="3770448874" sldId="288"/>
        </pc:sldMkLst>
        <pc:picChg chg="del">
          <ac:chgData name="sara carter" userId="991136d6045709b8" providerId="LiveId" clId="{F45E8345-2637-43B2-8EBF-571F225F982C}" dt="2022-11-19T00:45:35.912" v="461" actId="478"/>
          <ac:picMkLst>
            <pc:docMk/>
            <pc:sldMk cId="3770448874" sldId="288"/>
            <ac:picMk id="2" creationId="{695C6465-6ECA-7CB1-8197-759BE4E1F2BF}"/>
          </ac:picMkLst>
        </pc:picChg>
        <pc:picChg chg="add">
          <ac:chgData name="sara carter" userId="991136d6045709b8" providerId="LiveId" clId="{F45E8345-2637-43B2-8EBF-571F225F982C}" dt="2022-11-19T00:45:38.762" v="462"/>
          <ac:picMkLst>
            <pc:docMk/>
            <pc:sldMk cId="3770448874" sldId="288"/>
            <ac:picMk id="3" creationId="{D62CB63B-3116-6435-76AA-980E92B0A042}"/>
          </ac:picMkLst>
        </pc:picChg>
      </pc:sldChg>
      <pc:sldChg chg="addSp delSp mod ord setBg">
        <pc:chgData name="sara carter" userId="991136d6045709b8" providerId="LiveId" clId="{F45E8345-2637-43B2-8EBF-571F225F982C}" dt="2022-11-19T00:48:48.036" v="466"/>
        <pc:sldMkLst>
          <pc:docMk/>
          <pc:sldMk cId="2949796402" sldId="289"/>
        </pc:sldMkLst>
        <pc:picChg chg="add">
          <ac:chgData name="sara carter" userId="991136d6045709b8" providerId="LiveId" clId="{F45E8345-2637-43B2-8EBF-571F225F982C}" dt="2022-11-19T00:48:48.036" v="466"/>
          <ac:picMkLst>
            <pc:docMk/>
            <pc:sldMk cId="2949796402" sldId="289"/>
            <ac:picMk id="2" creationId="{3743B8EB-FA46-5137-01C9-23C54EBB7F3C}"/>
          </ac:picMkLst>
        </pc:picChg>
        <pc:picChg chg="del">
          <ac:chgData name="sara carter" userId="991136d6045709b8" providerId="LiveId" clId="{F45E8345-2637-43B2-8EBF-571F225F982C}" dt="2022-11-19T00:48:45.381" v="465" actId="478"/>
          <ac:picMkLst>
            <pc:docMk/>
            <pc:sldMk cId="2949796402" sldId="289"/>
            <ac:picMk id="3" creationId="{44844FB4-C89A-A408-9E7D-BBC80A19D63C}"/>
          </ac:picMkLst>
        </pc:picChg>
      </pc:sldChg>
      <pc:sldChg chg="del">
        <pc:chgData name="sara carter" userId="991136d6045709b8" providerId="LiveId" clId="{F45E8345-2637-43B2-8EBF-571F225F982C}" dt="2022-11-18T16:34:40.568" v="130" actId="47"/>
        <pc:sldMkLst>
          <pc:docMk/>
          <pc:sldMk cId="1124937843" sldId="290"/>
        </pc:sldMkLst>
      </pc:sldChg>
      <pc:sldChg chg="addSp delSp mod">
        <pc:chgData name="sara carter" userId="991136d6045709b8" providerId="LiveId" clId="{F45E8345-2637-43B2-8EBF-571F225F982C}" dt="2022-11-19T00:01:41.782" v="173"/>
        <pc:sldMkLst>
          <pc:docMk/>
          <pc:sldMk cId="3159255774" sldId="291"/>
        </pc:sldMkLst>
        <pc:picChg chg="add">
          <ac:chgData name="sara carter" userId="991136d6045709b8" providerId="LiveId" clId="{F45E8345-2637-43B2-8EBF-571F225F982C}" dt="2022-11-19T00:01:41.782" v="173"/>
          <ac:picMkLst>
            <pc:docMk/>
            <pc:sldMk cId="3159255774" sldId="291"/>
            <ac:picMk id="2" creationId="{C036804B-28FB-3E34-7143-A753E1F764B6}"/>
          </ac:picMkLst>
        </pc:picChg>
        <pc:picChg chg="del">
          <ac:chgData name="sara carter" userId="991136d6045709b8" providerId="LiveId" clId="{F45E8345-2637-43B2-8EBF-571F225F982C}" dt="2022-11-19T00:01:39.560" v="172" actId="478"/>
          <ac:picMkLst>
            <pc:docMk/>
            <pc:sldMk cId="3159255774" sldId="291"/>
            <ac:picMk id="3" creationId="{FE969C92-1975-97A7-FA1C-934EE4DF9EDC}"/>
          </ac:picMkLst>
        </pc:picChg>
      </pc:sldChg>
      <pc:sldChg chg="addSp delSp modSp mod setBg">
        <pc:chgData name="sara carter" userId="991136d6045709b8" providerId="LiveId" clId="{F45E8345-2637-43B2-8EBF-571F225F982C}" dt="2022-11-19T12:56:55.094" v="551"/>
        <pc:sldMkLst>
          <pc:docMk/>
          <pc:sldMk cId="2403384435" sldId="292"/>
        </pc:sldMkLst>
        <pc:spChg chg="add mod">
          <ac:chgData name="sara carter" userId="991136d6045709b8" providerId="LiveId" clId="{F45E8345-2637-43B2-8EBF-571F225F982C}" dt="2022-11-18T16:23:14.012" v="14" actId="20577"/>
          <ac:spMkLst>
            <pc:docMk/>
            <pc:sldMk cId="2403384435" sldId="292"/>
            <ac:spMk id="3" creationId="{FB38A491-C013-7CE2-EAD9-B0B9DD46B83D}"/>
          </ac:spMkLst>
        </pc:spChg>
        <pc:picChg chg="mod">
          <ac:chgData name="sara carter" userId="991136d6045709b8" providerId="LiveId" clId="{F45E8345-2637-43B2-8EBF-571F225F982C}" dt="2022-11-19T00:08:25.722" v="184" actId="14861"/>
          <ac:picMkLst>
            <pc:docMk/>
            <pc:sldMk cId="2403384435" sldId="292"/>
            <ac:picMk id="2" creationId="{4BEC91C1-2FC1-B7BD-38F7-7F1BA9C86E1B}"/>
          </ac:picMkLst>
        </pc:picChg>
        <pc:picChg chg="add del mod">
          <ac:chgData name="sara carter" userId="991136d6045709b8" providerId="LiveId" clId="{F45E8345-2637-43B2-8EBF-571F225F982C}" dt="2022-11-19T12:53:57.491" v="542" actId="478"/>
          <ac:picMkLst>
            <pc:docMk/>
            <pc:sldMk cId="2403384435" sldId="292"/>
            <ac:picMk id="4" creationId="{3D122386-98F9-4E95-5DE4-B76DB0F3D308}"/>
          </ac:picMkLst>
        </pc:picChg>
        <pc:picChg chg="add mod">
          <ac:chgData name="sara carter" userId="991136d6045709b8" providerId="LiveId" clId="{F45E8345-2637-43B2-8EBF-571F225F982C}" dt="2022-11-19T12:56:55.094" v="551"/>
          <ac:picMkLst>
            <pc:docMk/>
            <pc:sldMk cId="2403384435" sldId="292"/>
            <ac:picMk id="5" creationId="{AFD00320-7B36-646C-5C14-DC22F4C76CCE}"/>
          </ac:picMkLst>
        </pc:picChg>
      </pc:sldChg>
      <pc:sldChg chg="addSp delSp mod">
        <pc:chgData name="sara carter" userId="991136d6045709b8" providerId="LiveId" clId="{F45E8345-2637-43B2-8EBF-571F225F982C}" dt="2022-11-19T00:01:22.329" v="171"/>
        <pc:sldMkLst>
          <pc:docMk/>
          <pc:sldMk cId="2094553139" sldId="293"/>
        </pc:sldMkLst>
        <pc:picChg chg="del">
          <ac:chgData name="sara carter" userId="991136d6045709b8" providerId="LiveId" clId="{F45E8345-2637-43B2-8EBF-571F225F982C}" dt="2022-11-19T00:01:20.309" v="170" actId="478"/>
          <ac:picMkLst>
            <pc:docMk/>
            <pc:sldMk cId="2094553139" sldId="293"/>
            <ac:picMk id="2" creationId="{3B7DFBB3-081B-C434-AF50-CBC7239DB323}"/>
          </ac:picMkLst>
        </pc:picChg>
        <pc:picChg chg="add">
          <ac:chgData name="sara carter" userId="991136d6045709b8" providerId="LiveId" clId="{F45E8345-2637-43B2-8EBF-571F225F982C}" dt="2022-11-19T00:01:22.329" v="171"/>
          <ac:picMkLst>
            <pc:docMk/>
            <pc:sldMk cId="2094553139" sldId="293"/>
            <ac:picMk id="3" creationId="{406451F7-BC0F-A44B-2D3B-DD9CC7854858}"/>
          </ac:picMkLst>
        </pc:picChg>
      </pc:sldChg>
      <pc:sldChg chg="addSp delSp modSp mod">
        <pc:chgData name="sara carter" userId="991136d6045709b8" providerId="LiveId" clId="{F45E8345-2637-43B2-8EBF-571F225F982C}" dt="2022-11-19T00:10:03.008" v="244" actId="1035"/>
        <pc:sldMkLst>
          <pc:docMk/>
          <pc:sldMk cId="1161439688" sldId="294"/>
        </pc:sldMkLst>
        <pc:spChg chg="add del mod">
          <ac:chgData name="sara carter" userId="991136d6045709b8" providerId="LiveId" clId="{F45E8345-2637-43B2-8EBF-571F225F982C}" dt="2022-11-18T16:22:41.569" v="6"/>
          <ac:spMkLst>
            <pc:docMk/>
            <pc:sldMk cId="1161439688" sldId="294"/>
            <ac:spMk id="2" creationId="{0832E5DB-9B21-D2A0-5262-7CF8DEBB97A0}"/>
          </ac:spMkLst>
        </pc:spChg>
        <pc:spChg chg="add mod">
          <ac:chgData name="sara carter" userId="991136d6045709b8" providerId="LiveId" clId="{F45E8345-2637-43B2-8EBF-571F225F982C}" dt="2022-11-18T16:25:07.883" v="26" actId="20577"/>
          <ac:spMkLst>
            <pc:docMk/>
            <pc:sldMk cId="1161439688" sldId="294"/>
            <ac:spMk id="3" creationId="{457983DB-09F0-8052-584E-EC504E9D5FE7}"/>
          </ac:spMkLst>
        </pc:spChg>
        <pc:picChg chg="add mod">
          <ac:chgData name="sara carter" userId="991136d6045709b8" providerId="LiveId" clId="{F45E8345-2637-43B2-8EBF-571F225F982C}" dt="2022-11-19T00:10:03.008" v="244" actId="1035"/>
          <ac:picMkLst>
            <pc:docMk/>
            <pc:sldMk cId="1161439688" sldId="294"/>
            <ac:picMk id="2" creationId="{82FE7DDB-A771-E26E-C713-830A0E4F2AFC}"/>
          </ac:picMkLst>
        </pc:picChg>
      </pc:sldChg>
      <pc:sldChg chg="addSp delSp modSp mod setBg">
        <pc:chgData name="sara carter" userId="991136d6045709b8" providerId="LiveId" clId="{F45E8345-2637-43B2-8EBF-571F225F982C}" dt="2022-11-19T00:34:30.318" v="429"/>
        <pc:sldMkLst>
          <pc:docMk/>
          <pc:sldMk cId="1113311080" sldId="295"/>
        </pc:sldMkLst>
        <pc:picChg chg="del mod">
          <ac:chgData name="sara carter" userId="991136d6045709b8" providerId="LiveId" clId="{F45E8345-2637-43B2-8EBF-571F225F982C}" dt="2022-11-19T00:34:28.016" v="428" actId="478"/>
          <ac:picMkLst>
            <pc:docMk/>
            <pc:sldMk cId="1113311080" sldId="295"/>
            <ac:picMk id="2" creationId="{6A014FF8-50CF-AB24-EE03-DF44AA0711D6}"/>
          </ac:picMkLst>
        </pc:picChg>
        <pc:picChg chg="add">
          <ac:chgData name="sara carter" userId="991136d6045709b8" providerId="LiveId" clId="{F45E8345-2637-43B2-8EBF-571F225F982C}" dt="2022-11-19T00:34:30.318" v="429"/>
          <ac:picMkLst>
            <pc:docMk/>
            <pc:sldMk cId="1113311080" sldId="295"/>
            <ac:picMk id="3" creationId="{3DA18A0D-81C7-D711-ED37-C9F225DA6BFE}"/>
          </ac:picMkLst>
        </pc:picChg>
      </pc:sldChg>
      <pc:sldChg chg="addSp delSp modSp mod setBg">
        <pc:chgData name="sara carter" userId="991136d6045709b8" providerId="LiveId" clId="{F45E8345-2637-43B2-8EBF-571F225F982C}" dt="2022-11-19T00:35:24.903" v="432"/>
        <pc:sldMkLst>
          <pc:docMk/>
          <pc:sldMk cId="107571581" sldId="296"/>
        </pc:sldMkLst>
        <pc:picChg chg="del mod">
          <ac:chgData name="sara carter" userId="991136d6045709b8" providerId="LiveId" clId="{F45E8345-2637-43B2-8EBF-571F225F982C}" dt="2022-11-19T00:34:52.028" v="431" actId="478"/>
          <ac:picMkLst>
            <pc:docMk/>
            <pc:sldMk cId="107571581" sldId="296"/>
            <ac:picMk id="2" creationId="{D93AD8B0-1C1C-DED6-DAE3-C5D690C88D01}"/>
          </ac:picMkLst>
        </pc:picChg>
        <pc:picChg chg="add">
          <ac:chgData name="sara carter" userId="991136d6045709b8" providerId="LiveId" clId="{F45E8345-2637-43B2-8EBF-571F225F982C}" dt="2022-11-19T00:35:24.903" v="432"/>
          <ac:picMkLst>
            <pc:docMk/>
            <pc:sldMk cId="107571581" sldId="296"/>
            <ac:picMk id="3" creationId="{3ADA9C0B-9D21-6BF7-57EF-81198BD1880D}"/>
          </ac:picMkLst>
        </pc:picChg>
      </pc:sldChg>
      <pc:sldChg chg="addSp delSp modSp mod ord setBg">
        <pc:chgData name="sara carter" userId="991136d6045709b8" providerId="LiveId" clId="{F45E8345-2637-43B2-8EBF-571F225F982C}" dt="2022-11-19T00:36:08.969" v="436"/>
        <pc:sldMkLst>
          <pc:docMk/>
          <pc:sldMk cId="2898601907" sldId="297"/>
        </pc:sldMkLst>
        <pc:picChg chg="del mod">
          <ac:chgData name="sara carter" userId="991136d6045709b8" providerId="LiveId" clId="{F45E8345-2637-43B2-8EBF-571F225F982C}" dt="2022-11-19T00:35:50.384" v="435" actId="478"/>
          <ac:picMkLst>
            <pc:docMk/>
            <pc:sldMk cId="2898601907" sldId="297"/>
            <ac:picMk id="2" creationId="{E7C029CD-86EE-AC7C-2F52-F4D93BB9AFA4}"/>
          </ac:picMkLst>
        </pc:picChg>
        <pc:picChg chg="add">
          <ac:chgData name="sara carter" userId="991136d6045709b8" providerId="LiveId" clId="{F45E8345-2637-43B2-8EBF-571F225F982C}" dt="2022-11-19T00:36:08.969" v="436"/>
          <ac:picMkLst>
            <pc:docMk/>
            <pc:sldMk cId="2898601907" sldId="297"/>
            <ac:picMk id="3" creationId="{1212A8B6-0A5C-3512-5E68-97563A7EBA31}"/>
          </ac:picMkLst>
        </pc:picChg>
      </pc:sldChg>
      <pc:sldChg chg="addSp modSp mod">
        <pc:chgData name="sara carter" userId="991136d6045709b8" providerId="LiveId" clId="{F45E8345-2637-43B2-8EBF-571F225F982C}" dt="2022-11-19T00:13:29.677" v="303" actId="1035"/>
        <pc:sldMkLst>
          <pc:docMk/>
          <pc:sldMk cId="1957706170" sldId="298"/>
        </pc:sldMkLst>
        <pc:spChg chg="add mod">
          <ac:chgData name="sara carter" userId="991136d6045709b8" providerId="LiveId" clId="{F45E8345-2637-43B2-8EBF-571F225F982C}" dt="2022-11-18T16:26:11.017" v="35" actId="20577"/>
          <ac:spMkLst>
            <pc:docMk/>
            <pc:sldMk cId="1957706170" sldId="298"/>
            <ac:spMk id="3" creationId="{139AD8BB-526B-8BA3-1B07-BA6CFE16D00C}"/>
          </ac:spMkLst>
        </pc:spChg>
        <pc:picChg chg="add mod">
          <ac:chgData name="sara carter" userId="991136d6045709b8" providerId="LiveId" clId="{F45E8345-2637-43B2-8EBF-571F225F982C}" dt="2022-11-19T00:13:29.677" v="303" actId="1035"/>
          <ac:picMkLst>
            <pc:docMk/>
            <pc:sldMk cId="1957706170" sldId="298"/>
            <ac:picMk id="4" creationId="{786D51C8-52E5-4A7C-32BC-14B9DEDB0DA2}"/>
          </ac:picMkLst>
        </pc:picChg>
      </pc:sldChg>
      <pc:sldChg chg="addSp modSp mod">
        <pc:chgData name="sara carter" userId="991136d6045709b8" providerId="LiveId" clId="{F45E8345-2637-43B2-8EBF-571F225F982C}" dt="2022-11-19T00:15:09.540" v="311" actId="18131"/>
        <pc:sldMkLst>
          <pc:docMk/>
          <pc:sldMk cId="3870818719" sldId="299"/>
        </pc:sldMkLst>
        <pc:spChg chg="add mod">
          <ac:chgData name="sara carter" userId="991136d6045709b8" providerId="LiveId" clId="{F45E8345-2637-43B2-8EBF-571F225F982C}" dt="2022-11-18T16:26:44.843" v="44" actId="20577"/>
          <ac:spMkLst>
            <pc:docMk/>
            <pc:sldMk cId="3870818719" sldId="299"/>
            <ac:spMk id="3" creationId="{91678ED4-9EC9-50F5-A627-0BBFD174A7BE}"/>
          </ac:spMkLst>
        </pc:spChg>
        <pc:picChg chg="add mod modCrop">
          <ac:chgData name="sara carter" userId="991136d6045709b8" providerId="LiveId" clId="{F45E8345-2637-43B2-8EBF-571F225F982C}" dt="2022-11-19T00:15:09.540" v="311" actId="18131"/>
          <ac:picMkLst>
            <pc:docMk/>
            <pc:sldMk cId="3870818719" sldId="299"/>
            <ac:picMk id="4" creationId="{3A2BCCF9-02B2-DDCB-70C2-7D599E727504}"/>
          </ac:picMkLst>
        </pc:picChg>
      </pc:sldChg>
      <pc:sldChg chg="addSp modSp mod setBg">
        <pc:chgData name="sara carter" userId="991136d6045709b8" providerId="LiveId" clId="{F45E8345-2637-43B2-8EBF-571F225F982C}" dt="2022-11-19T00:18:06.379" v="321" actId="14861"/>
        <pc:sldMkLst>
          <pc:docMk/>
          <pc:sldMk cId="328322671" sldId="300"/>
        </pc:sldMkLst>
        <pc:spChg chg="add mod">
          <ac:chgData name="sara carter" userId="991136d6045709b8" providerId="LiveId" clId="{F45E8345-2637-43B2-8EBF-571F225F982C}" dt="2022-11-18T16:27:13.969" v="53" actId="20577"/>
          <ac:spMkLst>
            <pc:docMk/>
            <pc:sldMk cId="328322671" sldId="300"/>
            <ac:spMk id="3" creationId="{7D9AA05C-7058-58F5-06BE-0983F6D92A0A}"/>
          </ac:spMkLst>
        </pc:spChg>
        <pc:picChg chg="add mod">
          <ac:chgData name="sara carter" userId="991136d6045709b8" providerId="LiveId" clId="{F45E8345-2637-43B2-8EBF-571F225F982C}" dt="2022-11-19T00:18:06.379" v="321" actId="14861"/>
          <ac:picMkLst>
            <pc:docMk/>
            <pc:sldMk cId="328322671" sldId="300"/>
            <ac:picMk id="4" creationId="{B20E7555-5839-7FFC-7737-7FE654EEABF7}"/>
          </ac:picMkLst>
        </pc:picChg>
      </pc:sldChg>
      <pc:sldChg chg="addSp delSp modSp mod setBg">
        <pc:chgData name="sara carter" userId="991136d6045709b8" providerId="LiveId" clId="{F45E8345-2637-43B2-8EBF-571F225F982C}" dt="2022-11-19T00:37:34.558" v="438"/>
        <pc:sldMkLst>
          <pc:docMk/>
          <pc:sldMk cId="1428197773" sldId="301"/>
        </pc:sldMkLst>
        <pc:picChg chg="del mod">
          <ac:chgData name="sara carter" userId="991136d6045709b8" providerId="LiveId" clId="{F45E8345-2637-43B2-8EBF-571F225F982C}" dt="2022-11-19T00:37:32.400" v="437" actId="478"/>
          <ac:picMkLst>
            <pc:docMk/>
            <pc:sldMk cId="1428197773" sldId="301"/>
            <ac:picMk id="2" creationId="{22F08E02-4D3E-E101-FCE8-12D41F3D3CCA}"/>
          </ac:picMkLst>
        </pc:picChg>
        <pc:picChg chg="add">
          <ac:chgData name="sara carter" userId="991136d6045709b8" providerId="LiveId" clId="{F45E8345-2637-43B2-8EBF-571F225F982C}" dt="2022-11-19T00:37:34.558" v="438"/>
          <ac:picMkLst>
            <pc:docMk/>
            <pc:sldMk cId="1428197773" sldId="301"/>
            <ac:picMk id="3" creationId="{17446280-BB76-4035-CC1D-50A45530E74C}"/>
          </ac:picMkLst>
        </pc:picChg>
      </pc:sldChg>
      <pc:sldChg chg="addSp delSp mod">
        <pc:chgData name="sara carter" userId="991136d6045709b8" providerId="LiveId" clId="{F45E8345-2637-43B2-8EBF-571F225F982C}" dt="2022-11-19T00:38:06.211" v="440"/>
        <pc:sldMkLst>
          <pc:docMk/>
          <pc:sldMk cId="3247262039" sldId="302"/>
        </pc:sldMkLst>
        <pc:picChg chg="del">
          <ac:chgData name="sara carter" userId="991136d6045709b8" providerId="LiveId" clId="{F45E8345-2637-43B2-8EBF-571F225F982C}" dt="2022-11-19T00:38:03.996" v="439" actId="478"/>
          <ac:picMkLst>
            <pc:docMk/>
            <pc:sldMk cId="3247262039" sldId="302"/>
            <ac:picMk id="2" creationId="{2FEB2757-E9AF-B9C0-F7A4-4D717EC7E351}"/>
          </ac:picMkLst>
        </pc:picChg>
        <pc:picChg chg="add">
          <ac:chgData name="sara carter" userId="991136d6045709b8" providerId="LiveId" clId="{F45E8345-2637-43B2-8EBF-571F225F982C}" dt="2022-11-19T00:38:06.211" v="440"/>
          <ac:picMkLst>
            <pc:docMk/>
            <pc:sldMk cId="3247262039" sldId="302"/>
            <ac:picMk id="3" creationId="{C9E4FC6B-F336-20AF-F345-08526267080F}"/>
          </ac:picMkLst>
        </pc:picChg>
      </pc:sldChg>
      <pc:sldChg chg="addSp delSp modSp mod setBg">
        <pc:chgData name="sara carter" userId="991136d6045709b8" providerId="LiveId" clId="{F45E8345-2637-43B2-8EBF-571F225F982C}" dt="2022-11-19T12:35:14.293" v="541" actId="478"/>
        <pc:sldMkLst>
          <pc:docMk/>
          <pc:sldMk cId="3709167854" sldId="303"/>
        </pc:sldMkLst>
        <pc:spChg chg="add del mod">
          <ac:chgData name="sara carter" userId="991136d6045709b8" providerId="LiveId" clId="{F45E8345-2637-43B2-8EBF-571F225F982C}" dt="2022-11-19T12:26:43.262" v="500" actId="478"/>
          <ac:spMkLst>
            <pc:docMk/>
            <pc:sldMk cId="3709167854" sldId="303"/>
            <ac:spMk id="2" creationId="{DAC6452C-55BD-B77A-44A7-458E21565583}"/>
          </ac:spMkLst>
        </pc:spChg>
        <pc:picChg chg="add mod">
          <ac:chgData name="sara carter" userId="991136d6045709b8" providerId="LiveId" clId="{F45E8345-2637-43B2-8EBF-571F225F982C}" dt="2022-11-19T12:31:02.506" v="523" actId="1076"/>
          <ac:picMkLst>
            <pc:docMk/>
            <pc:sldMk cId="3709167854" sldId="303"/>
            <ac:picMk id="4" creationId="{48FD4761-0D23-1847-62BB-B93B5090DAC8}"/>
          </ac:picMkLst>
        </pc:picChg>
        <pc:picChg chg="add mod">
          <ac:chgData name="sara carter" userId="991136d6045709b8" providerId="LiveId" clId="{F45E8345-2637-43B2-8EBF-571F225F982C}" dt="2022-11-19T12:31:17.594" v="526" actId="1076"/>
          <ac:picMkLst>
            <pc:docMk/>
            <pc:sldMk cId="3709167854" sldId="303"/>
            <ac:picMk id="6" creationId="{6E5381B0-AEB4-2E50-FA06-5305FC89A450}"/>
          </ac:picMkLst>
        </pc:picChg>
        <pc:picChg chg="add mod">
          <ac:chgData name="sara carter" userId="991136d6045709b8" providerId="LiveId" clId="{F45E8345-2637-43B2-8EBF-571F225F982C}" dt="2022-11-19T12:30:54.292" v="521" actId="14100"/>
          <ac:picMkLst>
            <pc:docMk/>
            <pc:sldMk cId="3709167854" sldId="303"/>
            <ac:picMk id="8" creationId="{2B48732E-F3B2-3688-08EF-ACDC7B6BAE90}"/>
          </ac:picMkLst>
        </pc:picChg>
        <pc:picChg chg="add del">
          <ac:chgData name="sara carter" userId="991136d6045709b8" providerId="LiveId" clId="{F45E8345-2637-43B2-8EBF-571F225F982C}" dt="2022-11-19T12:32:07.760" v="528" actId="478"/>
          <ac:picMkLst>
            <pc:docMk/>
            <pc:sldMk cId="3709167854" sldId="303"/>
            <ac:picMk id="9" creationId="{7C35AE01-81F0-4B10-F979-68CBD91323F1}"/>
          </ac:picMkLst>
        </pc:picChg>
        <pc:picChg chg="add del mod">
          <ac:chgData name="sara carter" userId="991136d6045709b8" providerId="LiveId" clId="{F45E8345-2637-43B2-8EBF-571F225F982C}" dt="2022-11-19T12:35:14.293" v="541" actId="478"/>
          <ac:picMkLst>
            <pc:docMk/>
            <pc:sldMk cId="3709167854" sldId="303"/>
            <ac:picMk id="10" creationId="{E172DB54-96A0-8902-B568-A6F72DD2042D}"/>
          </ac:picMkLst>
        </pc:picChg>
      </pc:sldChg>
      <pc:sldChg chg="addSp delSp add mod setBg">
        <pc:chgData name="sara carter" userId="991136d6045709b8" providerId="LiveId" clId="{F45E8345-2637-43B2-8EBF-571F225F982C}" dt="2022-11-19T00:22:49.935" v="414"/>
        <pc:sldMkLst>
          <pc:docMk/>
          <pc:sldMk cId="3224069725" sldId="304"/>
        </pc:sldMkLst>
        <pc:picChg chg="add del">
          <ac:chgData name="sara carter" userId="991136d6045709b8" providerId="LiveId" clId="{F45E8345-2637-43B2-8EBF-571F225F982C}" dt="2022-11-19T00:22:43.697" v="413" actId="478"/>
          <ac:picMkLst>
            <pc:docMk/>
            <pc:sldMk cId="3224069725" sldId="304"/>
            <ac:picMk id="3" creationId="{684FB34D-0348-7F05-1660-ADA641213E83}"/>
          </ac:picMkLst>
        </pc:picChg>
      </pc:sldChg>
      <pc:sldChg chg="addSp delSp modSp new mod">
        <pc:chgData name="sara carter" userId="991136d6045709b8" providerId="LiveId" clId="{F45E8345-2637-43B2-8EBF-571F225F982C}" dt="2022-11-19T12:56:41.534" v="550" actId="21"/>
        <pc:sldMkLst>
          <pc:docMk/>
          <pc:sldMk cId="1378609524" sldId="305"/>
        </pc:sldMkLst>
        <pc:spChg chg="del mod">
          <ac:chgData name="sara carter" userId="991136d6045709b8" providerId="LiveId" clId="{F45E8345-2637-43B2-8EBF-571F225F982C}" dt="2022-11-19T01:03:15.046" v="491" actId="478"/>
          <ac:spMkLst>
            <pc:docMk/>
            <pc:sldMk cId="1378609524" sldId="305"/>
            <ac:spMk id="2" creationId="{BA88FD1B-FECF-FB8A-B18A-BA4464C372B7}"/>
          </ac:spMkLst>
        </pc:spChg>
        <pc:spChg chg="del mod">
          <ac:chgData name="sara carter" userId="991136d6045709b8" providerId="LiveId" clId="{F45E8345-2637-43B2-8EBF-571F225F982C}" dt="2022-11-19T01:03:12.798" v="489" actId="478"/>
          <ac:spMkLst>
            <pc:docMk/>
            <pc:sldMk cId="1378609524" sldId="305"/>
            <ac:spMk id="3" creationId="{C2D6622B-3F3D-0E05-6B7B-B6BB62422FD5}"/>
          </ac:spMkLst>
        </pc:spChg>
        <pc:spChg chg="add mod">
          <ac:chgData name="sara carter" userId="991136d6045709b8" providerId="LiveId" clId="{F45E8345-2637-43B2-8EBF-571F225F982C}" dt="2022-11-19T01:03:12.798" v="489" actId="478"/>
          <ac:spMkLst>
            <pc:docMk/>
            <pc:sldMk cId="1378609524" sldId="305"/>
            <ac:spMk id="5" creationId="{3BD2A14F-CB2B-D0A8-4831-B983C1F65089}"/>
          </ac:spMkLst>
        </pc:spChg>
        <pc:spChg chg="add mod">
          <ac:chgData name="sara carter" userId="991136d6045709b8" providerId="LiveId" clId="{F45E8345-2637-43B2-8EBF-571F225F982C}" dt="2022-11-19T01:03:15.046" v="491" actId="478"/>
          <ac:spMkLst>
            <pc:docMk/>
            <pc:sldMk cId="1378609524" sldId="305"/>
            <ac:spMk id="7" creationId="{FAD65186-E0AF-81D5-67CA-BF09DD0FAB74}"/>
          </ac:spMkLst>
        </pc:spChg>
        <pc:picChg chg="add del mod modCrop">
          <ac:chgData name="sara carter" userId="991136d6045709b8" providerId="LiveId" clId="{F45E8345-2637-43B2-8EBF-571F225F982C}" dt="2022-11-19T12:56:41.534" v="550" actId="21"/>
          <ac:picMkLst>
            <pc:docMk/>
            <pc:sldMk cId="1378609524" sldId="305"/>
            <ac:picMk id="2" creationId="{C01E2892-B675-FF76-34FA-626ED1FA0CDD}"/>
          </ac:picMkLst>
        </pc:picChg>
        <pc:picChg chg="add">
          <ac:chgData name="sara carter" userId="991136d6045709b8" providerId="LiveId" clId="{F45E8345-2637-43B2-8EBF-571F225F982C}" dt="2022-11-19T01:03:18.377" v="492"/>
          <ac:picMkLst>
            <pc:docMk/>
            <pc:sldMk cId="1378609524" sldId="305"/>
            <ac:picMk id="8" creationId="{357A9444-38CB-4AC7-644A-D18223835E1C}"/>
          </ac:picMkLst>
        </pc:picChg>
      </pc:sldChg>
      <pc:sldChg chg="addSp modSp new del mod">
        <pc:chgData name="sara carter" userId="991136d6045709b8" providerId="LiveId" clId="{F45E8345-2637-43B2-8EBF-571F225F982C}" dt="2022-11-19T08:47:33.182" v="499" actId="2696"/>
        <pc:sldMkLst>
          <pc:docMk/>
          <pc:sldMk cId="1210059" sldId="306"/>
        </pc:sldMkLst>
        <pc:spChg chg="add mod">
          <ac:chgData name="sara carter" userId="991136d6045709b8" providerId="LiveId" clId="{F45E8345-2637-43B2-8EBF-571F225F982C}" dt="2022-11-18T16:40:55.952" v="155" actId="20577"/>
          <ac:spMkLst>
            <pc:docMk/>
            <pc:sldMk cId="1210059" sldId="306"/>
            <ac:spMk id="2" creationId="{CE4B551E-34B7-DE4F-C3FD-B469481F1D80}"/>
          </ac:spMkLst>
        </pc:spChg>
      </pc:sldChg>
      <pc:sldChg chg="addSp modSp new mod">
        <pc:chgData name="sara carter" userId="991136d6045709b8" providerId="LiveId" clId="{F45E8345-2637-43B2-8EBF-571F225F982C}" dt="2022-11-19T00:26:31.764" v="419" actId="27614"/>
        <pc:sldMkLst>
          <pc:docMk/>
          <pc:sldMk cId="1237524307" sldId="307"/>
        </pc:sldMkLst>
        <pc:picChg chg="add mod">
          <ac:chgData name="sara carter" userId="991136d6045709b8" providerId="LiveId" clId="{F45E8345-2637-43B2-8EBF-571F225F982C}" dt="2022-11-19T00:26:31.764" v="419" actId="27614"/>
          <ac:picMkLst>
            <pc:docMk/>
            <pc:sldMk cId="1237524307" sldId="307"/>
            <ac:picMk id="3" creationId="{6981D6B5-930E-1B38-E2C4-61F0670F4042}"/>
          </ac:picMkLst>
        </pc:picChg>
      </pc:sldChg>
      <pc:sldChg chg="addSp delSp modSp add del mod setBg">
        <pc:chgData name="sara carter" userId="991136d6045709b8" providerId="LiveId" clId="{F45E8345-2637-43B2-8EBF-571F225F982C}" dt="2022-11-19T01:03:57.133" v="493" actId="47"/>
        <pc:sldMkLst>
          <pc:docMk/>
          <pc:sldMk cId="307024173" sldId="308"/>
        </pc:sldMkLst>
        <pc:spChg chg="add del">
          <ac:chgData name="sara carter" userId="991136d6045709b8" providerId="LiveId" clId="{F45E8345-2637-43B2-8EBF-571F225F982C}" dt="2022-11-19T00:52:11.949" v="486" actId="478"/>
          <ac:spMkLst>
            <pc:docMk/>
            <pc:sldMk cId="307024173" sldId="308"/>
            <ac:spMk id="5" creationId="{52C89295-CD21-C592-7876-9C63089E097D}"/>
          </ac:spMkLst>
        </pc:spChg>
        <pc:spChg chg="add del">
          <ac:chgData name="sara carter" userId="991136d6045709b8" providerId="LiveId" clId="{F45E8345-2637-43B2-8EBF-571F225F982C}" dt="2022-11-19T00:52:17.035" v="488" actId="478"/>
          <ac:spMkLst>
            <pc:docMk/>
            <pc:sldMk cId="307024173" sldId="308"/>
            <ac:spMk id="7" creationId="{57382597-C4CA-1435-2AAC-43DA611F50FF}"/>
          </ac:spMkLst>
        </pc:spChg>
        <pc:picChg chg="del">
          <ac:chgData name="sara carter" userId="991136d6045709b8" providerId="LiveId" clId="{F45E8345-2637-43B2-8EBF-571F225F982C}" dt="2022-11-19T00:52:07.734" v="484" actId="478"/>
          <ac:picMkLst>
            <pc:docMk/>
            <pc:sldMk cId="307024173" sldId="308"/>
            <ac:picMk id="2" creationId="{3743B8EB-FA46-5137-01C9-23C54EBB7F3C}"/>
          </ac:picMkLst>
        </pc:picChg>
        <pc:picChg chg="add del mod">
          <ac:chgData name="sara carter" userId="991136d6045709b8" providerId="LiveId" clId="{F45E8345-2637-43B2-8EBF-571F225F982C}" dt="2022-11-19T00:52:04.889" v="483" actId="478"/>
          <ac:picMkLst>
            <pc:docMk/>
            <pc:sldMk cId="307024173" sldId="308"/>
            <ac:picMk id="3" creationId="{CC8CEB59-F4E8-2D87-20D8-0844FDD8E762}"/>
          </ac:picMkLst>
        </pc:picChg>
      </pc:sldChg>
      <pc:sldChg chg="addSp delSp modSp new del mod">
        <pc:chgData name="sara carter" userId="991136d6045709b8" providerId="LiveId" clId="{F45E8345-2637-43B2-8EBF-571F225F982C}" dt="2022-11-19T00:50:40.464" v="473" actId="47"/>
        <pc:sldMkLst>
          <pc:docMk/>
          <pc:sldMk cId="1050329307" sldId="308"/>
        </pc:sldMkLst>
        <pc:picChg chg="add del mod">
          <ac:chgData name="sara carter" userId="991136d6045709b8" providerId="LiveId" clId="{F45E8345-2637-43B2-8EBF-571F225F982C}" dt="2022-11-19T00:50:38.609" v="472" actId="478"/>
          <ac:picMkLst>
            <pc:docMk/>
            <pc:sldMk cId="1050329307" sldId="308"/>
            <ac:picMk id="2" creationId="{DCC56311-83CF-2E5D-8AA0-A1C5A86FC0E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116BD-7E58-4E3F-B1C8-B4A8C323DA36}" type="datetimeFigureOut">
              <a:t>12/21/22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89E6C-28C2-404F-9B73-DBFB88711B4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7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Rich Bailey to introduce us? Maybe Dave Evans?</a:t>
            </a:r>
          </a:p>
          <a:p>
            <a:r>
              <a:rPr lang="en-US" dirty="0">
                <a:cs typeface="Calibri"/>
              </a:rPr>
              <a:t>Is it possible to have a reel of photos while people are coming in? Then have this slide while being introduced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97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Tom introduce himself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20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Lou introduce herself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37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Lou starting out, college trip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69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Lou, starting climbing, late 90's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3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Scrambling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45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Pictures Winter skills courses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49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Tom introduce himself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10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Course photos to add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1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Courses photos to add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9E6C-28C2-404F-9B73-DBFB88711B4F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05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DC285C0-57D2-E82E-EF9C-4997EA966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7CB47-87FA-94E7-6AA1-3F423400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08C484-B00A-6CA0-921F-622EFBC88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8A90F3-C28D-FCF0-A22D-D2623B5A1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9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6451F7-BC0F-A44B-2D3B-DD9CC7854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36804B-28FB-3E34-7143-A753E1F76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5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BEC91C1-2FC1-B7BD-38F7-7F1BA9C86E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23" y="0"/>
            <a:ext cx="5638521" cy="84583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38A491-C013-7CE2-EAD9-B0B9DD46B83D}"/>
              </a:ext>
            </a:extLst>
          </p:cNvPr>
          <p:cNvSpPr txBox="1"/>
          <p:nvPr/>
        </p:nvSpPr>
        <p:spPr>
          <a:xfrm>
            <a:off x="7560860" y="2183642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201082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D00320-7B36-646C-5C14-DC22F4C76C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616" t="16683" r="13750" b="12007"/>
          <a:stretch/>
        </p:blipFill>
        <p:spPr>
          <a:xfrm>
            <a:off x="6933063" y="1296536"/>
            <a:ext cx="3734938" cy="489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84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7983DB-09F0-8052-584E-EC504E9D5FE7}"/>
              </a:ext>
            </a:extLst>
          </p:cNvPr>
          <p:cNvSpPr txBox="1"/>
          <p:nvPr/>
        </p:nvSpPr>
        <p:spPr>
          <a:xfrm>
            <a:off x="3648501" y="1833349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6496805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FE7DDB-A771-E26E-C713-830A0E4F2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85120"/>
            <a:ext cx="12253965" cy="919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3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F20F2EDF-79C5-FEB5-02F1-CD059E6EEF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8981" y="-1588"/>
            <a:ext cx="9161463" cy="68627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8717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18A0D-81C7-D711-ED37-C9F225DA6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1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2A8B6-0A5C-3512-5E68-97563A7EB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0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A9C0B-9D21-6BF7-57EF-81198BD18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C408A2-C3ED-53A3-910C-FE97D10F8471}"/>
              </a:ext>
            </a:extLst>
          </p:cNvPr>
          <p:cNvSpPr txBox="1"/>
          <p:nvPr/>
        </p:nvSpPr>
        <p:spPr>
          <a:xfrm>
            <a:off x="2492375" y="1841499"/>
            <a:ext cx="76676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Scrambling picture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9AD8BB-526B-8BA3-1B07-BA6CFE16D00C}"/>
              </a:ext>
            </a:extLst>
          </p:cNvPr>
          <p:cNvSpPr txBox="1"/>
          <p:nvPr/>
        </p:nvSpPr>
        <p:spPr>
          <a:xfrm>
            <a:off x="3088943" y="3530221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20210711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D51C8-52E5-4A7C-32BC-14B9DEDB0D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242" y="-2062946"/>
            <a:ext cx="12242242" cy="918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0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60750B-EA61-9102-0DA9-C9815D550787}"/>
              </a:ext>
            </a:extLst>
          </p:cNvPr>
          <p:cNvSpPr txBox="1"/>
          <p:nvPr/>
        </p:nvSpPr>
        <p:spPr>
          <a:xfrm>
            <a:off x="2174874" y="2079625"/>
            <a:ext cx="35083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Picture of climbing skills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678ED4-9EC9-50F5-A627-0BBFD174A7BE}"/>
              </a:ext>
            </a:extLst>
          </p:cNvPr>
          <p:cNvSpPr txBox="1"/>
          <p:nvPr/>
        </p:nvSpPr>
        <p:spPr>
          <a:xfrm>
            <a:off x="3957851" y="2761397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20210814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BCCF9-02B2-DDCB-70C2-7D599E7275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524"/>
          <a:stretch/>
        </p:blipFill>
        <p:spPr>
          <a:xfrm>
            <a:off x="-55266" y="-1390441"/>
            <a:ext cx="12247266" cy="918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18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17D41-5A4C-5993-5039-59CEC4A20633}"/>
              </a:ext>
            </a:extLst>
          </p:cNvPr>
          <p:cNvSpPr txBox="1"/>
          <p:nvPr/>
        </p:nvSpPr>
        <p:spPr>
          <a:xfrm>
            <a:off x="2660072" y="1205345"/>
            <a:ext cx="47798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Picture of leading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AA05C-7058-58F5-06BE-0983F6D92A0A}"/>
              </a:ext>
            </a:extLst>
          </p:cNvPr>
          <p:cNvSpPr txBox="1"/>
          <p:nvPr/>
        </p:nvSpPr>
        <p:spPr>
          <a:xfrm>
            <a:off x="4044287" y="2429301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20210827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0E7555-5839-7FFC-7737-7FE654EEAB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322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8C2687-1673-9E36-6C84-CE5BA61CAD8E}"/>
              </a:ext>
            </a:extLst>
          </p:cNvPr>
          <p:cNvSpPr txBox="1"/>
          <p:nvPr/>
        </p:nvSpPr>
        <p:spPr>
          <a:xfrm>
            <a:off x="3475630" y="469483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20220215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69E7F5-E8FD-2C99-F144-A8E8FCFC19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61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446280-BB76-4035-CC1D-50A45530E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97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E4FC6B-F336-20AF-F345-085262670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62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FD4761-0D23-1847-62BB-B93B5090DA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97" y="376745"/>
            <a:ext cx="4483331" cy="2985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5381B0-AEB4-2E50-FA06-5305FC89A4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5453" y="361792"/>
            <a:ext cx="4095150" cy="62076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48732E-F3B2-3688-08EF-ACDC7B6BAE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486" y="3495511"/>
            <a:ext cx="5437428" cy="308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6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5E47B8-7BED-5E27-26A6-7D4443B1D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2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43B8EB-FA46-5137-01C9-23C54EBB7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96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2CB63B-3116-6435-76AA-980E92B0A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48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965A90-956E-4909-A45C-E5272C33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28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A8010F-F222-A69F-7F85-46783B626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90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68F68F-EE6C-088A-BA3A-78C1E26A7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84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6B08CC-1734-2ED5-45A8-A820BB23F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23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6742D7-F76E-DE8E-319D-63ADDDC45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37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92D028-0BD6-3D4C-4242-0D19870A6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97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FCA103-25D7-4F15-161E-3917261EE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4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07A4D3A-3F6D-4EA7-3EFB-608C1DCF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477" y="3622"/>
            <a:ext cx="10275276" cy="685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011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4CF4FFA-695B-96DC-E394-A33BF55BF8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07" y="340"/>
            <a:ext cx="12160737" cy="685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61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snow, outdoor, nature, mountain&#10;&#10;Description automatically generated">
            <a:extLst>
              <a:ext uri="{FF2B5EF4-FFF2-40B4-BE49-F238E27FC236}">
                <a16:creationId xmlns:a16="http://schemas.microsoft.com/office/drawing/2014/main" id="{F9D75627-567A-A6B5-D4E4-EA6FEEC66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735"/>
            <a:ext cx="12254345" cy="82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0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7CB47-87FA-94E7-6AA1-3F423400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1362EE9-8C32-1A79-523C-140753A43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73" y="-1221"/>
            <a:ext cx="10258852" cy="6862030"/>
          </a:xfrm>
        </p:spPr>
      </p:pic>
    </p:spTree>
    <p:extLst>
      <p:ext uri="{BB962C8B-B14F-4D97-AF65-F5344CB8AC3E}">
        <p14:creationId xmlns:p14="http://schemas.microsoft.com/office/powerpoint/2010/main" val="3224069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981D6B5-930E-1B38-E2C4-61F0670F4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24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A7FE9C-2E0E-F06B-80EE-C5D744DD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8258348-81CC-D215-8567-C420ABB73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20E204-E40A-0B84-63E8-E1622F956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09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6DB37F-8844-FDDE-ED46-CB65318B6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B995024-520A-E6A4-DA78-FF4D9336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12F79D-1C98-E793-906F-AADE4F545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67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BD2A14F-CB2B-D0A8-4831-B983C1F650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AD65186-E0AF-81D5-67CA-BF09DD0FAB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7A9444-38CB-4AC7-644A-D18223835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09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4781</TotalTime>
  <Words>93</Words>
  <Application>Microsoft Macintosh PowerPoint</Application>
  <PresentationFormat>Widescreen</PresentationFormat>
  <Paragraphs>30</Paragraphs>
  <Slides>35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carter</dc:creator>
  <cp:lastModifiedBy>Emily Ralphs</cp:lastModifiedBy>
  <cp:revision>702</cp:revision>
  <dcterms:created xsi:type="dcterms:W3CDTF">2022-11-02T10:12:30Z</dcterms:created>
  <dcterms:modified xsi:type="dcterms:W3CDTF">2022-12-21T09:34:42Z</dcterms:modified>
</cp:coreProperties>
</file>